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129654/pexels-photo-712965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WaruWenJo x Indian Hospitals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Redefining Global Healthcare Partnerships through the JTP Model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Where Global Healing Meets Indian Expertise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WaruWenJo Way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Partnership with Purpose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JTP Model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Collaboration Works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Together Towards Tomorrow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187881/pexels-photo-518788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Where Global Healing Meets Indian Expertise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WaruWenJo Vision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At WaruWenJo, we don’t just connect patients to hospitals — we build trust bridges between world seekers of care and India’s finest medical institutions.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Born out of the idea of simplifying global healthcare journeys, WaruWenJo curates end-to-end patient experiences that highlight the strength, precision, and compassion of Indian healthcare.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mission is to make India the first choice for high-quality, affordable, and ethical treatment worldwide.
</a:t>
            </a: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933584/pexels-photo-393358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WaruWenJo Way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We Create Seamless Global Healthcare Pathways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Every international patient’s journey is carefully designed — from medical evaluation to post-recovery follow-up.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synchronize pre-travel planning, treatment preparation, and real-time support to ensure hospitals can focus solely on delivering excellence.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digital and operational systems guarantee accuracy, compliance, and convenience for both the hospital and patient.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Simply put — WaruWenJo is your international patient department, reimagined and powered by precision.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040602/pexels-photo-404060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Partnership with Purpose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Top Indian Hospitals Choose WaruWenJo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We bring high-intent international patients directly to your hospital — no random leads, no uncertainty.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We handle every pre-treatment detail, from medical records to arrival logistics, ensuring your team works only on verified cases.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You gain steady international patient flow, brand elevation, and transparent coordination — all without additional overhead.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role is not dependency, but partnership — we elevate your international care footprint together.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933584/pexels-photo-393358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JTP Model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Joint Treatment Planning — A Partnership of Clarity &amp; Collaboration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 our Joint Treatment Plan (JTP) model, each hospital and WaruWenJo co-designs a patient’s treatment journey, aligning expectations, timelines, and deliverables.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Hospitals issue treatment quotes; WaruWenJo co-manages the process, ensuring patient understanding and commitment before arrival.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every JTP executed, WaruWenJo receives 15% of the agreed value as a Joint Treatment Referral Fee — reflecting partnership equity, not commission.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transparent structure ensures both medical and operational harmony for every case.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257860/pexels-photo-125786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Collaboration Works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Process in Motion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1️⃣ **Initiate Partnership:** We sign a confidentiality-based MOU aligning operational and branding principles.
2️⃣ **Patient Onboarding:** Verified patient cases shared via secure platform.
3️⃣ **Joint Planning:** Hospitals create JTPs; WaruWenJo coordinates logistics and patient readiness.
4️⃣ **Treatment Phase:** Patient receives care — we manage experience, documentation, and communication.
5️⃣ **Transparent Closure:** JTP reconciliation and growth feedback loop.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process designed to keep hospitals focused on care while WaruWenJo handles everything else that matters.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181567/pexels-photo-418156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Together Towards Tomorrow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Commitment, Trust, and Global Impact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WaruWenJo isn’t just a facilitator — we are your strategic partner in expanding India’s medical footprint worldwide.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operate with confidentiality, ethical coordination, and strict adherence to NABH and JCI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every partnership, we bring structure, reputation, and patient confidence to your hospital’s international department.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Together, we’re not just healing patients — we’re shaping the future of medical value travel from India.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2026-01-17T11:13:28Z</dcterms:created>
  <dcterms:modified xsi:type="dcterms:W3CDTF">2026-01-17T11:13:28Z</dcterms:modified>
</cp:coreProperties>
</file>