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736x/83/0e/d7/830ed7ce8e8e29ad219a4e4b40dbc80d.jpg" TargetMode="External"/><Relationship Id="rId1" Type="http://schemas.openxmlformats.org/officeDocument/2006/relationships/image" Target="../media/Slide-10-image-1.jpeg"/><Relationship Id="rId2" Type="http://schemas.openxmlformats.org/officeDocument/2006/relationships/image" Target="../media/image-10-2.jpg"/><Relationship Id="rId4" Type="http://schemas.openxmlformats.org/officeDocument/2006/relationships/image" Target="../media/image-10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pawatersheds.org/img/managed/AppPage/7661/image.png" TargetMode="External"/><Relationship Id="rId1" Type="http://schemas.openxmlformats.org/officeDocument/2006/relationships/image" Target="../media/Slide-11-image-1.jpeg"/><Relationship Id="rId2" Type="http://schemas.openxmlformats.org/officeDocument/2006/relationships/image" Target="../media/image-11-2.png"/><Relationship Id="rId4" Type="http://schemas.openxmlformats.org/officeDocument/2006/relationships/image" Target="../media/image-11-3.png"/><Relationship Id="rId5" Type="http://schemas.openxmlformats.org/officeDocument/2006/relationships/image" Target="../media/image-11-4.png"/><Relationship Id="rId6" Type="http://schemas.openxmlformats.org/officeDocument/2006/relationships/image" Target="../media/image-11-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pawatersheds.org/img/managed/AppPage/7661/image.png" TargetMode="External"/><Relationship Id="rId1" Type="http://schemas.openxmlformats.org/officeDocument/2006/relationships/image" Target="../media/Slide-12-image-1.jpeg"/><Relationship Id="rId2" Type="http://schemas.openxmlformats.org/officeDocument/2006/relationships/image" Target="../media/image-12-2.png"/><Relationship Id="rId4" Type="http://schemas.openxmlformats.org/officeDocument/2006/relationships/image" Target="../media/image-12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quench.culligan.com/wp-content/uploads/2022/11/2_csm_infographic-what-causes-water-scarcity_211c49962f-scaled-2.jpg" TargetMode="External"/><Relationship Id="rId1" Type="http://schemas.openxmlformats.org/officeDocument/2006/relationships/image" Target="../media/Slide-3-image-1.jpeg"/><Relationship Id="rId2" Type="http://schemas.openxmlformats.org/officeDocument/2006/relationships/image" Target="../media/image-3-2.jpg"/><Relationship Id="rId4" Type="http://schemas.openxmlformats.org/officeDocument/2006/relationships/image" Target="../media/image-3-3.png"/><Relationship Id="rId5" Type="http://schemas.openxmlformats.org/officeDocument/2006/relationships/image" Target="../media/image-3-4.png"/><Relationship Id="rId6" Type="http://schemas.openxmlformats.org/officeDocument/2006/relationships/image" Target="../media/image-3-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quench.culligan.com/wp-content/uploads/2022/11/2_csm_infographic-what-causes-water-scarcity_211c49962f-scaled-2.jpg" TargetMode="External"/><Relationship Id="rId1" Type="http://schemas.openxmlformats.org/officeDocument/2006/relationships/image" Target="../media/Slide-4-image-1.jpeg"/><Relationship Id="rId2" Type="http://schemas.openxmlformats.org/officeDocument/2006/relationships/image" Target="../media/image-4-2.jpg"/><Relationship Id="rId4" Type="http://schemas.openxmlformats.org/officeDocument/2006/relationships/image" Target="../media/image-4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gbathroomshop.co.uk/info/blog/wp-content/uploads/2014/01/bbs-water-infographic-1200x3382.jpg" TargetMode="External"/><Relationship Id="rId1" Type="http://schemas.openxmlformats.org/officeDocument/2006/relationships/image" Target="../media/Slide-5-image-1.jpeg"/><Relationship Id="rId2" Type="http://schemas.openxmlformats.org/officeDocument/2006/relationships/image" Target="../media/image-5-2.jpg"/><Relationship Id="rId4" Type="http://schemas.openxmlformats.org/officeDocument/2006/relationships/image" Target="../media/image-5-3.png"/><Relationship Id="rId5" Type="http://schemas.openxmlformats.org/officeDocument/2006/relationships/image" Target="../media/image-5-4.png"/><Relationship Id="rId6" Type="http://schemas.openxmlformats.org/officeDocument/2006/relationships/image" Target="../media/image-5-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gbathroomshop.co.uk/info/blog/wp-content/uploads/2014/01/bbs-water-infographic-1200x3382.jpg" TargetMode="External"/><Relationship Id="rId1" Type="http://schemas.openxmlformats.org/officeDocument/2006/relationships/image" Target="../media/Slide-6-image-1.jpeg"/><Relationship Id="rId2" Type="http://schemas.openxmlformats.org/officeDocument/2006/relationships/image" Target="../media/image-6-2.jpg"/><Relationship Id="rId4" Type="http://schemas.openxmlformats.org/officeDocument/2006/relationships/image" Target="../media/image-6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raruadc.govt.nz/__data/assets/image/0030/146946/Screenshot-2024-01-18-124817.png" TargetMode="External"/><Relationship Id="rId1" Type="http://schemas.openxmlformats.org/officeDocument/2006/relationships/image" Target="../media/Slide-7-image-1.jpeg"/><Relationship Id="rId2" Type="http://schemas.openxmlformats.org/officeDocument/2006/relationships/image" Target="../media/image-7-2.png"/><Relationship Id="rId4" Type="http://schemas.openxmlformats.org/officeDocument/2006/relationships/image" Target="../media/image-7-3.png"/><Relationship Id="rId5" Type="http://schemas.openxmlformats.org/officeDocument/2006/relationships/image" Target="../media/image-7-4.png"/><Relationship Id="rId6" Type="http://schemas.openxmlformats.org/officeDocument/2006/relationships/image" Target="../media/image-7-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raruadc.govt.nz/__data/assets/image/0030/146946/Screenshot-2024-01-18-124817.png" TargetMode="External"/><Relationship Id="rId1" Type="http://schemas.openxmlformats.org/officeDocument/2006/relationships/image" Target="../media/Slide-8-image-1.jpeg"/><Relationship Id="rId2" Type="http://schemas.openxmlformats.org/officeDocument/2006/relationships/image" Target="../media/image-8-2.png"/><Relationship Id="rId4" Type="http://schemas.openxmlformats.org/officeDocument/2006/relationships/image" Target="../media/image-8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736x/83/0e/d7/830ed7ce8e8e29ad219a4e4b40dbc80d.jpg" TargetMode="External"/><Relationship Id="rId1" Type="http://schemas.openxmlformats.org/officeDocument/2006/relationships/image" Target="../media/Slide-9-image-1.jpeg"/><Relationship Id="rId2" Type="http://schemas.openxmlformats.org/officeDocument/2006/relationships/image" Target="../media/image-9-2.jpg"/><Relationship Id="rId4" Type="http://schemas.openxmlformats.org/officeDocument/2006/relationships/image" Target="../media/image-9-3.png"/><Relationship Id="rId5" Type="http://schemas.openxmlformats.org/officeDocument/2006/relationships/image" Target="../media/image-9-4.png"/><Relationship Id="rId6" Type="http://schemas.openxmlformats.org/officeDocument/2006/relationships/image" Target="../media/image-9-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71600" y="1543050"/>
            <a:ext cx="621792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 Sustainability: Our Future Depends on It!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2286000" y="3086100"/>
            <a:ext cx="45720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3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Understanding and Protecting Our Precious Resource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Quiz Time!</a:t>
            </a:r>
            <a:endParaRPr lang="en-US" sz="2500" dirty="0"/>
          </a:p>
        </p:txBody>
      </p:sp>
      <p:pic>
        <p:nvPicPr>
          <p:cNvPr id="3" name="Image 0" descr="https://i.pinimg.com/736x/83/0e/d7/830ed7ce8e8e29ad219a4e4b40dbc80d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Answers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 c) 3%  2. b) Agriculture  3. c) Fix leaky faucets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Learn More: Useful Videos</a:t>
            </a:r>
            <a:endParaRPr lang="en-US" sz="2500" dirty="0"/>
          </a:p>
        </p:txBody>
      </p:sp>
      <p:pic>
        <p:nvPicPr>
          <p:cNvPr id="3" name="Image 0" descr="https://www.napawatersheds.org/img/managed/AppPage/7661/image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Video 1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 is Life - Find video on YouTube about water crisis. [example: https://www.youtube.com/watch?v=qO48N0M0k0c]</a:t>
            </a:r>
            <a:endParaRPr lang="en-US" sz="1000" dirty="0"/>
          </a:p>
        </p:txBody>
      </p:sp>
      <p:pic>
        <p:nvPicPr>
          <p:cNvPr id="9" name="Image 2" descr="https://djgurnpwsdoqjscwqbsj.supabase.co/storage/v1/object/public/presentation-templates-data/jalaj22_box2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2263140"/>
            <a:ext cx="4800600" cy="11887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20040" y="2314575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40080" y="2314575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Video 2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320040" y="2726055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Save Water - Find video on YouTube about saving water. [example: https://www.youtube.com/watch?v=w70h9POoIfc ]</a:t>
            </a:r>
            <a:endParaRPr lang="en-US" sz="1000" dirty="0"/>
          </a:p>
        </p:txBody>
      </p:sp>
      <p:pic>
        <p:nvPicPr>
          <p:cNvPr id="13" name="Image 3" descr="https://djgurnpwsdoqjscwqbsj.supabase.co/storage/v1/object/public/presentation-templates-data/jalaj22_box3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" y="3651885"/>
            <a:ext cx="4800600" cy="11887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20040" y="370332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40080" y="370332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Video 3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320040" y="411480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 Conservation at Home - Find a YouTube video on home water conservation techniques.[example: https://www.youtube.com/watch?v=8SgEu2_H2Uc]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Learn More: Useful Videos</a:t>
            </a:r>
            <a:endParaRPr lang="en-US" sz="2500" dirty="0"/>
          </a:p>
        </p:txBody>
      </p:sp>
      <p:pic>
        <p:nvPicPr>
          <p:cNvPr id="3" name="Image 0" descr="https://www.napawatersheds.org/img/managed/AppPage/7661/image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Footer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Made by-Aiman &amp; Aqil, Idea &amp; quiz by - Azib &amp; Kimi, Videos &amp; image by : Iqbal Faisal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41148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sp>
        <p:nvSpPr>
          <p:cNvPr id="3" name="Shape 1"/>
          <p:cNvSpPr/>
          <p:nvPr/>
        </p:nvSpPr>
        <p:spPr>
          <a:xfrm>
            <a:off x="320040" y="1028700"/>
            <a:ext cx="457200" cy="411480"/>
          </a:xfrm>
          <a:prstGeom prst="roundRect">
            <a:avLst/>
          </a:prstGeom>
          <a:solidFill>
            <a:srgbClr val="3FC07B"/>
          </a:solidFill>
          <a:ln/>
        </p:spPr>
      </p:sp>
      <p:sp>
        <p:nvSpPr>
          <p:cNvPr id="4" name="Text 2"/>
          <p:cNvSpPr/>
          <p:nvPr/>
        </p:nvSpPr>
        <p:spPr>
          <a:xfrm>
            <a:off x="274320" y="1080135"/>
            <a:ext cx="54864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822960" y="1080135"/>
            <a:ext cx="3474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Why Water Sustainability Matters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617720" y="1028700"/>
            <a:ext cx="457200" cy="411480"/>
          </a:xfrm>
          <a:prstGeom prst="roundRect">
            <a:avLst/>
          </a:prstGeom>
          <a:solidFill>
            <a:srgbClr val="F9AD3B"/>
          </a:solidFill>
          <a:ln/>
        </p:spPr>
      </p:sp>
      <p:sp>
        <p:nvSpPr>
          <p:cNvPr id="7" name="Text 5"/>
          <p:cNvSpPr/>
          <p:nvPr/>
        </p:nvSpPr>
        <p:spPr>
          <a:xfrm>
            <a:off x="4572000" y="1080135"/>
            <a:ext cx="54864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120640" y="1080135"/>
            <a:ext cx="3474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Interesting Water Facts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20040" y="1748790"/>
            <a:ext cx="457200" cy="411480"/>
          </a:xfrm>
          <a:prstGeom prst="roundRect">
            <a:avLst/>
          </a:prstGeom>
          <a:solidFill>
            <a:srgbClr val="8D62C7"/>
          </a:solidFill>
          <a:ln/>
        </p:spPr>
      </p:sp>
      <p:sp>
        <p:nvSpPr>
          <p:cNvPr id="10" name="Text 8"/>
          <p:cNvSpPr/>
          <p:nvPr/>
        </p:nvSpPr>
        <p:spPr>
          <a:xfrm>
            <a:off x="274320" y="1800225"/>
            <a:ext cx="54864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822960" y="1800225"/>
            <a:ext cx="3474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Simple Steps for Water Conservation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617720" y="1748790"/>
            <a:ext cx="457200" cy="411480"/>
          </a:xfrm>
          <a:prstGeom prst="roundRect">
            <a:avLst/>
          </a:prstGeom>
          <a:solidFill>
            <a:srgbClr val="62A7E5"/>
          </a:solidFill>
          <a:ln/>
        </p:spPr>
      </p:sp>
      <p:sp>
        <p:nvSpPr>
          <p:cNvPr id="13" name="Text 11"/>
          <p:cNvSpPr/>
          <p:nvPr/>
        </p:nvSpPr>
        <p:spPr>
          <a:xfrm>
            <a:off x="4572000" y="1800225"/>
            <a:ext cx="54864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5120640" y="1800225"/>
            <a:ext cx="3474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Quiz Time!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320040" y="2468880"/>
            <a:ext cx="457200" cy="411480"/>
          </a:xfrm>
          <a:prstGeom prst="roundRect">
            <a:avLst/>
          </a:prstGeom>
          <a:solidFill>
            <a:srgbClr val="E96868"/>
          </a:solidFill>
          <a:ln/>
        </p:spPr>
      </p:sp>
      <p:sp>
        <p:nvSpPr>
          <p:cNvPr id="16" name="Text 14"/>
          <p:cNvSpPr/>
          <p:nvPr/>
        </p:nvSpPr>
        <p:spPr>
          <a:xfrm>
            <a:off x="274320" y="2520315"/>
            <a:ext cx="54864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822960" y="2520315"/>
            <a:ext cx="34747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Learn More: Useful Videos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Why Water Sustainability Matters</a:t>
            </a:r>
            <a:endParaRPr lang="en-US" sz="2500" dirty="0"/>
          </a:p>
        </p:txBody>
      </p:sp>
      <p:pic>
        <p:nvPicPr>
          <p:cNvPr id="3" name="Image 0" descr="https://quench.culligan.com/wp-content/uploads/2022/11/2_csm_infographic-what-causes-water-scarcity_211c49962f-scaled-2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 is Life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All living things need water to survive. Without it, we can't grow food, stay healthy, or maintain our ecosystems.</a:t>
            </a:r>
            <a:endParaRPr lang="en-US" sz="1000" dirty="0"/>
          </a:p>
        </p:txBody>
      </p:sp>
      <p:pic>
        <p:nvPicPr>
          <p:cNvPr id="9" name="Image 2" descr="https://djgurnpwsdoqjscwqbsj.supabase.co/storage/v1/object/public/presentation-templates-data/jalaj22_box2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2263140"/>
            <a:ext cx="4800600" cy="11887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20040" y="2314575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40080" y="2314575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 is Limited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320040" y="2726055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Only a small percentage of Earth's water is fresh and readily available for use. We need to manage it wisely.</a:t>
            </a:r>
            <a:endParaRPr lang="en-US" sz="1000" dirty="0"/>
          </a:p>
        </p:txBody>
      </p:sp>
      <p:pic>
        <p:nvPicPr>
          <p:cNvPr id="13" name="Image 3" descr="https://djgurnpwsdoqjscwqbsj.supabase.co/storage/v1/object/public/presentation-templates-data/jalaj22_box3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" y="3651885"/>
            <a:ext cx="4800600" cy="11887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20040" y="370332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40080" y="370332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Growing Demand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320040" y="411480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 the population increases and industries expand, the demand for water rises, putting a strain on our resources.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Why Water Sustainability Matters</a:t>
            </a:r>
            <a:endParaRPr lang="en-US" sz="2500" dirty="0"/>
          </a:p>
        </p:txBody>
      </p:sp>
      <p:pic>
        <p:nvPicPr>
          <p:cNvPr id="3" name="Image 0" descr="https://quench.culligan.com/wp-content/uploads/2022/11/2_csm_infographic-what-causes-water-scarcity_211c49962f-scaled-2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Protecting Our Future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By practicing water sustainability, we can ensure that future generations have access to this vital resource.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Interesting Water Facts</a:t>
            </a:r>
            <a:endParaRPr lang="en-US" sz="2500" dirty="0"/>
          </a:p>
        </p:txBody>
      </p:sp>
      <p:pic>
        <p:nvPicPr>
          <p:cNvPr id="3" name="Image 0" descr="https://www.bigbathroomshop.co.uk/info/blog/wp-content/uploads/2014/01/bbs-water-infographic-1200x3382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 on Earth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Only 3% of the water on Earth is fresh water. The rest is saltwater in oceans.</a:t>
            </a:r>
            <a:endParaRPr lang="en-US" sz="1000" dirty="0"/>
          </a:p>
        </p:txBody>
      </p:sp>
      <p:pic>
        <p:nvPicPr>
          <p:cNvPr id="9" name="Image 2" descr="https://djgurnpwsdoqjscwqbsj.supabase.co/storage/v1/object/public/presentation-templates-data/jalaj22_box2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2263140"/>
            <a:ext cx="4800600" cy="11887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20040" y="2314575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40080" y="2314575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 Usage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320040" y="2726055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Agriculture uses about 70% of the world’s freshwater resources.</a:t>
            </a:r>
            <a:endParaRPr lang="en-US" sz="1000" dirty="0"/>
          </a:p>
        </p:txBody>
      </p:sp>
      <p:pic>
        <p:nvPicPr>
          <p:cNvPr id="13" name="Image 3" descr="https://djgurnpwsdoqjscwqbsj.supabase.co/storage/v1/object/public/presentation-templates-data/jalaj22_box3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" y="3651885"/>
            <a:ext cx="4800600" cy="11887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20040" y="370332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40080" y="370332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Human Body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320040" y="411480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human body is made up of 50-65% water. We need water to function properly.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Interesting Water Facts</a:t>
            </a:r>
            <a:endParaRPr lang="en-US" sz="2500" dirty="0"/>
          </a:p>
        </p:txBody>
      </p:sp>
      <p:pic>
        <p:nvPicPr>
          <p:cNvPr id="3" name="Image 0" descr="https://www.bigbathroomshop.co.uk/info/blog/wp-content/uploads/2014/01/bbs-water-infographic-1200x3382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 Footprint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It takes about 1,800 gallons of water to produce just one pound of beef!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Simple Steps for Water Conservation</a:t>
            </a:r>
            <a:endParaRPr lang="en-US" sz="2500" dirty="0"/>
          </a:p>
        </p:txBody>
      </p:sp>
      <p:pic>
        <p:nvPicPr>
          <p:cNvPr id="3" name="Image 0" descr="https://www.tararuadc.govt.nz/__data/assets/image/0030/146946/Screenshot-2024-01-18-12481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Fix Leaks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leaky faucet can waste gallons of water every day. Repair them promptly.</a:t>
            </a:r>
            <a:endParaRPr lang="en-US" sz="1000" dirty="0"/>
          </a:p>
        </p:txBody>
      </p:sp>
      <p:pic>
        <p:nvPicPr>
          <p:cNvPr id="9" name="Image 2" descr="https://djgurnpwsdoqjscwqbsj.supabase.co/storage/v1/object/public/presentation-templates-data/jalaj22_box2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2263140"/>
            <a:ext cx="4800600" cy="11887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20040" y="2314575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40080" y="2314575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Shorter Showers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320040" y="2726055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Reduce your shower time by a few minutes to save water.</a:t>
            </a:r>
            <a:endParaRPr lang="en-US" sz="1000" dirty="0"/>
          </a:p>
        </p:txBody>
      </p:sp>
      <p:pic>
        <p:nvPicPr>
          <p:cNvPr id="13" name="Image 3" descr="https://djgurnpwsdoqjscwqbsj.supabase.co/storage/v1/object/public/presentation-templates-data/jalaj22_box3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" y="3651885"/>
            <a:ext cx="4800600" cy="11887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20040" y="370332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40080" y="370332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Water-Wise Gardening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320040" y="411480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Use native plants that require less water and water your garden during cooler hours.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Simple Steps for Water Conservation</a:t>
            </a:r>
            <a:endParaRPr lang="en-US" sz="2500" dirty="0"/>
          </a:p>
        </p:txBody>
      </p:sp>
      <p:pic>
        <p:nvPicPr>
          <p:cNvPr id="3" name="Image 0" descr="https://www.tararuadc.govt.nz/__data/assets/image/0030/146946/Screenshot-2024-01-18-12481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Full Loads Only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Only run your washing machine and dishwasher when they are fully loaded.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514350"/>
            <a:ext cx="4754880" cy="27432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Quiz Time!</a:t>
            </a:r>
            <a:endParaRPr lang="en-US" sz="2500" dirty="0"/>
          </a:p>
        </p:txBody>
      </p:sp>
      <p:pic>
        <p:nvPicPr>
          <p:cNvPr id="3" name="Image 0" descr="https://i.pinimg.com/736x/83/0e/d7/830ed7ce8e8e29ad219a4e4b40dbc80d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72" y="0"/>
            <a:ext cx="37673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86400" y="46291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  <p:pic>
        <p:nvPicPr>
          <p:cNvPr id="5" name="Image 1" descr="https://djgurnpwsdoqjscwqbsj.supabase.co/storage/v1/object/public/presentation-templates-data/jalaj22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874395"/>
            <a:ext cx="4800600" cy="11887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0040" y="92583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40080" y="92583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Question 1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0040" y="133731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What percentage of Earth's water is freshwater? a) 97% b) 50% c) 3% d) 10%</a:t>
            </a:r>
            <a:endParaRPr lang="en-US" sz="1000" dirty="0"/>
          </a:p>
        </p:txBody>
      </p:sp>
      <p:pic>
        <p:nvPicPr>
          <p:cNvPr id="9" name="Image 2" descr="https://djgurnpwsdoqjscwqbsj.supabase.co/storage/v1/object/public/presentation-templates-data/jalaj22_box2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2263140"/>
            <a:ext cx="4800600" cy="11887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20040" y="2314575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40080" y="2314575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Question 2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320040" y="2726055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Which sector uses the most freshwater globally? a) Industry b) Agriculture c) Domestic Use d) Energy Production</a:t>
            </a:r>
            <a:endParaRPr lang="en-US" sz="1000" dirty="0"/>
          </a:p>
        </p:txBody>
      </p:sp>
      <p:pic>
        <p:nvPicPr>
          <p:cNvPr id="13" name="Image 3" descr="https://djgurnpwsdoqjscwqbsj.supabase.co/storage/v1/object/public/presentation-templates-data/jalaj22_box3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" y="3651885"/>
            <a:ext cx="4800600" cy="11887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20040" y="3703320"/>
            <a:ext cx="5486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40080" y="3703320"/>
            <a:ext cx="4389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Question 3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320040" y="4114800"/>
            <a:ext cx="4754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What is one simple way to conserve water at home? a) Take longer showers b) Leave the tap running while brushing teeth c) Fix leaky faucets d) Water the garden...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2025-07-06T14:43:44Z</dcterms:created>
  <dcterms:modified xsi:type="dcterms:W3CDTF">2025-07-06T14:43:44Z</dcterms:modified>
</cp:coreProperties>
</file>