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Weed Control: A Comprehensive Guide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Effective Strategies for a Weed-Free Environment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Your Role in Weed Control: Be Part of the Solution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Educating yourself and others about weed identification, prevention, and control methods helps create a knowledgeable community.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Participating in local weed control programs and initiatives helps protect shared resources and maintain healthy ecosystems together.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Adopting responsible weed control practices in your own garden and landscape sets a positive example for others in the community.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Supporting research and development of new weed control technologies contributes to finding sustainable solutions for the future of the world.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Every action, no matter how small, contributes to creating a weed-free environment and a healthier planet for future generations to cherish.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Weed Identification Guide: Know Your Enemy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Examples: Dandelions, Plantain, Clover. Characterized by broad leaves with net-like veins. Easily visible and identifiable. Control methods vary widely.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Examples: Crabgrass, Foxtail, Annual Bluegrass. Have narrow leaves with parallel veins. Often difficult to distinguish from desirable grasses.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Examples: Yellow Nutsedge, Purple Nutsedge. Have triangular stems and can be difficult to control due to underground tubers.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Examples: Kudzu, Japanese Knotweed, Purple Loosestrife. Aggressive spreaders that can outcompete native vegetation drastically.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Proper identification is crucial for selecting the most effective control methods for a sustainable environment in the long term, globally.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taking the time to learn about weed control. We hope this presentation has been informative and helpful.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For more information on weed control, please visit our website or contact our experts directly for assistance and support.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Let's work together to create a weed-free environment for a healthier and more sustainable future. Your efforts matter a lot.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Stay updated on the latest weed control strategies and technologies to ensure effective and responsible weed management practices on land.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Together, we can make a difference in the fight against weeds and protect our environment and resources globally together in all ways.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Unseen Threat: Weeds Among Us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Prevention is Key: Stop Weeds Before They Start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Manual Mayhem: The Power of Hand-to-Hand Combat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Chemical Arsenal: Herbicides for Targeted Control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Biological Warfare: Enlisting Nature's Allies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Cultivating Change: Integrated Weed Management (IWM)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Future of Weed Control: Innovation and Technology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Your Role in Weed Control: Be Part of the Solution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Weed Identification Guide: Know Your Enemy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Unseen Threat: Weeds Among Us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Weeds are unwanted plants competing for resources, diminishing crop yields, and affecting ecosystem health. Identifying them is the first step.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Weeds cause significant economic losses in agriculture and landscaping, increasing costs and reducing overall productivity significantly.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Invasive weeds disrupt natural habitats, outcompeting native plants, reducing biodiversity, and altering entire ecosystems as a whole.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Some weeds pose health risks, causing allergies, skin irritations, or even poisoning through contact or accidental ingestion in some cases.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Effective weed control is crucial for sustainable agriculture, maintaining healthy landscapes, and protecting our environment. Act Now!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Prevention is Key: Stop Weeds Before They Start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Using weed-free seeds and equipment prevents the introduction of new weeds. This is the most basic, yet most essential step.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Maintaining healthy soil promotes the growth of desired plants, making it harder for weeds to establish and take over areas.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Planting dense crops or using cover crops smothers weeds, reducing their access to sunlight and essential nutrients from the ground.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Implementing strict quarantine measures prevents the spread of invasive weeds from infested areas to weed-free regions currently.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Regular monitoring helps identify and eradicate new weed infestations before they become widespread and much harder to deal with.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Manual Mayhem: The Power of Hand-to-Hand Combat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Manually pulling weeds is effective for small areas, especially for removing weeds with established root systems effectively by hand.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Hoeing and tilling disrupt weed growth by uprooting seedlings and burying weed seeds, thus reducing the weed problems.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Applying mulch suppresses weed growth by blocking sunlight and preventing weed seed germination in the mulched locations.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Burning weeds is effective for controlling large infestations, but requires caution and proper safety measures in the area.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Covering the soil with plastic traps heat, killing weeds and weed seeds, a method best suited for specific environments only.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Chemical Arsenal: Herbicides for Targeted Control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Selective herbicides target specific weed species, while non-selective herbicides kill all plants they come into contact with in the field.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Pre-emergent herbicides prevent weed seeds from germinating, while post-emergent herbicides kill existing weeds that have already sprouted.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how herbicides work helps select the most effective option and minimize resistance development in the long run.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Always follow label instructions, use appropriate personal protective equipment, and avoid drift to non-target plants effectively.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Choose herbicides with low environmental impact, consider alternative methods, and minimize herbicide use whenever possible in areas.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Biological Warfare: Enlisting Nature's Allies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Insects that feed on weeds can significantly reduce weed populations, offering a natural and sustainable control option in the field.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Fungi that cause diseases in weeds can be used as bioherbicides, specifically targeting weed species naturally, thus reducing weeds.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Controlled grazing can manage weed growth in pastures and rangelands, utilizing livestock as a natural weed control method widely.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Introducing competitive plants that outcompete weeds can suppress weed growth and shift the balance in the ecosystem well.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Biological control works best when combined with other methods, creating a holistic and sustainable weed management system today.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Cultivating Change: Integrated Weed Management (IWM)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IWM integrates multiple weed control methods, including prevention, manual removal, herbicides, and biological control together.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IWM considers the specific characteristics of each site, tailoring weed control strategies to local conditions precisely on site.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IWM uses economic thresholds to determine when weed control is necessary, optimizing resource allocation and minimizing costs on site.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Regular monitoring assesses the effectiveness of IWM strategies, allowing for adjustments and improvements over time in the system.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IWM aims to create sustainable weed management systems that minimize environmental impact and promote long-term ecosystem health and stability.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Future of Weed Control: Innovation and Technology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Using GPS and sensors to target herbicide application only where weeds are present, reducing overall herbicide use dramatically in total.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Autonomous robots can identify and remove weeds with precision, reducing labor costs and minimizing soil disturbance in the process.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Developing herbicide-resistant crops and weeds with reduced competitiveness, improving weed management options with time.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Artificial intelligence can analyze data, predict weed infestations, and optimize weed control strategies based on this analysis.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Focusing on developing sustainable and environmentally friendly weed control technologies for a healthier and more resilient future to come.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2025-05-10T01:54:04Z</dcterms:created>
  <dcterms:modified xsi:type="dcterms:W3CDTF">2025-05-10T01:54:04Z</dcterms:modified>
</cp:coreProperties>
</file>