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 Revolution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Communication in the Digital Age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WhatsApp Phenomenon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Powerful Features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 in Education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Privacy &amp; Security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WhatsApp's Future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WhatsApp Phenomenon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 connects over 2 billion users worldwide, making it one of the most popular messaging platforms across continents.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 offers free messaging, voice calls, and video calls, eliminating traditional communication costs for users.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WhatsApp's simple and intuitive design makes it accessible to users of all ages and technical backgrounds.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Works seamlessly across iOS and Android devices, ensuring consistent experience regardless of smartphone choice.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Instant delivery of text messages, photos, videos, and documents enables immediate communication and collaboration.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Powerful Features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groups with up to 1024 participants, perfect for study groups, project teams, and social circles.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 moments with contacts through photos, videos, and text that disappear after 24 hours.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WhatsApp from any computer browser, enabling seamless communication between mobile and desktop devices.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Send and receive voice notes for more personal and efficient communication than typing.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 photos, videos, documents, and location information easily within conversations and groups.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 in Education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create dedicated groups for course discussions, sharing study materials, and collaborative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Professors use WhatsApp to share announcements, assignments, and important course updates with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can connect with professors and teaching assistants for quick questions and guidance.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projects benefit from real-time communication, file sharing, and coordination through WhatsApp groups.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build support communities for academic challenges, exam preparation, and resource sharing.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Privacy &amp; Security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 messages, calls, and media are encrypted, ensuring only sender and recipient can access the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 an extra layer of security with a PIN code to protect your account from unauthorized access.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 who can see your profile photo, status, and last seen information with customizable privacy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Restrict message forwarding to combat misinformation and protect user privacy.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Enable auto-deletion of messages after 7 days or 24 hours for temporary conversations.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WhatsApp's Future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 Business continues to evolve, offering more sophisticated tools for customer engagement and commerce.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updates may include more advanced collaboration features for professional and educational use.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Artificial intelligence features could enhance user experience with smarter messaging and organization tools.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 for higher quality video, audio, and larger file sharing to meet growing user demands.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 continues to expand its user base while maintaining focus on privacy, security, and user experience.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2025-10-10T15:04:37Z</dcterms:created>
  <dcterms:modified xsi:type="dcterms:W3CDTF">2025-10-10T15:04:37Z</dcterms:modified>
</cp:coreProperties>
</file>