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Companies Fall: Lessons from Winding-Up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Stories of Jet Airways and DHFL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Winding-Up Process: DHFL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Reserve Bank of India (RBI) intervened and took control of DHFL due to its severe financial problems, aiming to protect the interests of creditors.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administrator was appointed to manage the company's affairs and oversee the resolution process, ensuring transparency and fairness.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was subjected to the Insolvency and Bankruptcy Code (IBC) process, initiating efforts to resolve its debt and financial crisis through restructuring.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resolution plan was proposed and approved, involving the acquisition of DHFL by another entity, aiming to revive the company's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approved resolution plan included debt restructuring measures to reduce DHFL's liabilities and enable it to resume lending activities.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Learned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financial discipline and prudent spending habits is crucial for long-term sustainability, preventing overspending and debt accumulation.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Robust risk management practices are essential for identifying and mitigating potential threats to a company's financial health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Companies must adapt to changing market dynamics and embrace innovation to stay competitive and meet evolving customer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transparency and maintaining good governance practices are vital for building trust among investors, creditors, and stakeholders.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regulatory requirements and maintaining compliance is necessary to avoid legal and financial repercussions, ensuring ethical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attend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you found it informative and gained valuable insights from the case studies of Jet Airways and DHFL.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these topics further and consider the lessons learned in your own business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address any questions or comments you may have regarding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attention and participation. We appreciate your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Inevitable End: Understanding Winding-Up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Winding-Up: The Legal Shutdown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Airways: A High-Flying Dream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Turbulence Ahead: The Fall of Jet Airways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DHFL: About the Company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Cracks Appear: DHFL's Downfall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Winding-Up Process: Jet Airways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Winding-Up Process: DHFL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Learned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Inevitable End: Understanding Winding-Up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Running a company is like flying a plane or building a house. Smart planning and leadership are crucial for success, but challenges can still arise.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Companies may face financial losses, debt, or management issues that become insurmountable, leading to operational shutdown.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shutdown process is legally known as winding-up, the formal closure of a company's operations due to various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examine Jet Airways and DHFL, understanding their failures, the winding-up process, and the valuable lessons learned.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analyzes winding-up through real-world examples, offering insights into corporate challenges and resolutions.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Winding-Up: The Legal Shutdown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Winding-up is the official and legal process of closing down a company, ensuring all assets are properly managed and distributed.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involves stopping business activities, selling assets, and using the funds to repay creditors, including banks and employees.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Voluntary winding-up occurs when a company decides to shut down due to insufficient profits or a change in business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Compulsory winding-up is enforced by the court or creditors when a company cannot meet its financial obligations.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India, the Companies Act, 2013 and the Insolvency and Bankruptcy Code (IBC), 2016 govern the winding-up process.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Airways: A High-Flying Dream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Airways, founded in 1993 by Naresh Goyal, aimed to provide a luxurious and comfortable flying experience in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 was known for offering a comfortable and luxurious flying experience to its passengers.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 flew to numerous cities within India and also to international destinations, expanding its reach and influence.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airline prioritized excellent customer service, building a strong reputation among travelers for its attentive and helpful staff.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 its height, Jet Airways operated over 600 flights daily, becoming one of the largest private airlines in the country.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Turbulence Ahead: The Fall of Jet Airways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Low-cost airlines like IndiGo and SpiceJet offered cheaper tickets, drawing passengers away from Jet Airways with budget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 continued investing heavily in luxury services but failed to generate enough revenue from ticket sales to sustain these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took on significant loans to maintain operations but struggled to repay them, leading to increasing financial strain.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 faced difficulties in paying salaries to employees, settling airport charges, and managing fuel bills, disrupting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airline's financial problems intensified, causing flight disruptions and eroding passenger confidence, ultimately leading to its downfall.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DHFL: About the Company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was established to provide housing finance, especially for low and middle-income families in India, fulfilling a crucial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aimed to make home loans accessible to those who found it difficult to obtain financing from traditional banks.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expanded rapidly, offering home loans in various parts of India and becoming a prominent player in the housing finance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built a strong reputation by catering to underserved segments, helping numerous families realize their dream of owning a home.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initially thrived by focusing on providing housing finance to low and middle-income families, filling a market gap.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Cracks Appear: DHFL's Downfall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faced allegations of financial mismanagement and irregularities, raising concerns about the company's governance and accounting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struggled to meet its debt obligations, leading to a liquidity crisis that affected its ability to operate smoothly and maintain investor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Credit rating agencies downgraded DHFL's ratings, signaling increasing risks to investors and further damaging the company's financial 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DHFL experienced a surge in loan defaults, impacting its asset quality and creating additional financial pressure on the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combination of financial irregularities, liquidity issues, and rating downgrades led to a significant loss of confidence among investors.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Winding-Up Process: Jet Airways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Jet Airways was forced to suspend its flight operations due to severe financial distress, marking the end of its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was admitted into the Insolvency and Bankruptcy Code (IBC) process, initiating a formal restructuring and resolution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were made to find a suitable resolution plan to revive the airline, involving potential investors and restructuring proposals.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company's assets were evaluated to determine their value and potential for sale or liquidation to repay creditors.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Committee of Creditors (CoC) was formed to oversee the resolution process and make decisions regarding the airline's future.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2025-04-22T10:11:01Z</dcterms:created>
  <dcterms:modified xsi:type="dcterms:W3CDTF">2025-04-22T10:11:01Z</dcterms:modified>
</cp:coreProperties>
</file>