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Women's Safety Matters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Empowering College Women Through Awareness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Safety Concerns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Campus Safety Resources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Personal Safety Strategies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Digital Safety Awareness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Support Networks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Safety Concerns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College campuses present unique safety challenges that every woman should be aware of and prepared to handle.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prevalence of safety issues helps women take proactive measures to protect themselves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Taking ownership of personal safety empowers women to make informed decisions about their well-being and security.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Being mindful of surroundings and identifying potential risks is crucial for maintaining personal safety in college settings.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When women prioritize safety, it creates a safer environment for everyone in the college community to thrive.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Campus Safety Resources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Campus police and security services provide essential protection and immediate assistance when safety concerns arise.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Blue light phones, emergency call boxes, and campus alert systems offer quick access to help during critical situations.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Educational programs teach practical safety skills and strategies that every college woman should know and practice.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Campus health centers provide medical support, counseling, and resources specifically designed for women's safety needs.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Women's groups and safety advocacy organizations create supportive networks and raise awareness about important safety issues.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Personal Safety Strategies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Walking with friends or using campus escort services significantly reduces risks and provides immediate support when needed.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Staying alert to surroundings and trusting instincts helps women identify and avoid potentially dangerous situations.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to set boundaries and communicate clearly helps prevent misunderstandings and establishes personal safety limits.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Simple self-defense techniques and confidence-building exercises empower women to protect themselves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Having emergency contacts, safety plans, and knowing campus procedures ensures quick response during critical moments.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Digital Safety Awareness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Adjusting privacy settings and being mindful of personal information shared online prevents unwanted attention and risks.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how online activities create permanent digital trails helps women maintain control over their personal information.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Recognizing and responding appropriately to digital harassment protects mental health and maintains online safety.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secure apps and understanding location sharing features prevents unwanted tracking and maintains personal privacy.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Staying informed about evolving online threats and safety measures ensures continuous protection in digital environments.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Support Networks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friendships with trusted peers creates a strong support system for sharing safety concerns and seeking help.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Connecting with experienced mentors provides guidance and wisdom about navigating safety challenges successfully.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Joining or forming safety advocacy organizations amplifies collective voices and drives positive change in campus culture.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Maintaining open communication with family members ensures additional support and safety awareness beyond campus.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Accessing local women's shelters, hotlines, and support services provides comprehensive safety resources beyond campus boundaries.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2025-10-13T14:34:17Z</dcterms:created>
  <dcterms:modified xsi:type="dcterms:W3CDTF">2025-10-13T14:34:17Z</dcterms:modified>
</cp:coreProperties>
</file>