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2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Wooplix Internship Webinar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Zoho Development &amp; Design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Intern Success Stories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From unsure to fulltime developer — Wooplix made it happen.”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Found my path. Now a Zoho Consultant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Gained clarity and confidence. Leading projects today.”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Built real app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Wooplix interns are successful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Welcome to Your Future!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Who We Are ~ Wooplix Technologies Pvt. Ltd.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Why Wooplix? - Trusted. Rated. Loved.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Why Internships Matter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What You'll Learn — Choose Your Path</a:t>
            </a:r>
            <a:endParaRPr lang="en-US" sz="1400" dirty="0"/>
          </a:p>
        </p:txBody>
      </p:sp>
      <p:pic>
        <p:nvPicPr>
          <p:cNvPr id="23" name="Image 5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057400"/>
            <a:ext cx="3474720" cy="51435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493776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4892040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539496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Duration, Mode &amp; Perks</a:t>
            </a:r>
            <a:endParaRPr lang="en-US" sz="1400" dirty="0"/>
          </a:p>
        </p:txBody>
      </p:sp>
      <p:pic>
        <p:nvPicPr>
          <p:cNvPr id="27" name="Image 6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828925"/>
            <a:ext cx="3474720" cy="51435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493776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9204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539496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Selection Process &amp; Eligibility</a:t>
            </a:r>
            <a:endParaRPr lang="en-US" sz="1400" dirty="0"/>
          </a:p>
        </p:txBody>
      </p:sp>
      <p:pic>
        <p:nvPicPr>
          <p:cNvPr id="31" name="Image 7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00450"/>
            <a:ext cx="3474720" cy="514350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493776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33" name="Text 23"/>
          <p:cNvSpPr/>
          <p:nvPr/>
        </p:nvSpPr>
        <p:spPr>
          <a:xfrm>
            <a:off x="4892040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</a:t>
            </a:r>
            <a:endParaRPr lang="en-US" sz="1400" dirty="0"/>
          </a:p>
        </p:txBody>
      </p:sp>
      <p:sp>
        <p:nvSpPr>
          <p:cNvPr id="34" name="Text 24"/>
          <p:cNvSpPr/>
          <p:nvPr/>
        </p:nvSpPr>
        <p:spPr>
          <a:xfrm>
            <a:off x="539496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Intern Success Stories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Welcome to Your Future!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Joining us!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session is about launching your career with confidence and purpose.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Learn with industry experts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Build your projects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Grow with Wooplix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Who We Are ~ Wooplix Technologies Pvt. Ltd.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14+ years in Zoho Development &amp; Automation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200+ projects delivered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Authorized Zoho Partner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Trusted by clients in India, US, UK, Canada, and Australia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Team of passionate problem-solvers and mentors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Why Wooplix? - Trusted. Rated. Loved.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4.9/5 on Google — Reliable, honest, professional”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4.9/5 on Upwork — Rated for quality and commitment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Official Zoho Partner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Trained interns from 40+ colleges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200 successful client projects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Why Internships Matter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Apply classroom knowledge in the real world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Build confidence through real projects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Discover your strengths and interests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Improve communication and collaboration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Get noticed by employers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What You'll Learn — Choose Your Path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Learn ZohoCRM development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Learn Zoho Creator development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Learn Zoho Book development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Learn Zoho People development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Learn by doing. Build tools that matter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Duration, Mode &amp; Perks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7 or 8 months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Online &amp; Offline mode - Learn from home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Performance-based stipend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Certificate of Internship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Linkedin Recommendation, Client Project Experience, Pre-Placement Offers for Top Performers, Mentorship by Zoho Experts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Selection Process &amp; Eligibility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Students from B.Tech, MCA, BCA, M.Sc (CS/IT)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Curious, passionate, eager to learn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Fill Google Form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Receive a Task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Attend a Short Interview, Final Selection &amp; Onboarding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2025-07-21T05:40:46Z</dcterms:created>
  <dcterms:modified xsi:type="dcterms:W3CDTF">2025-07-21T05:40:46Z</dcterms:modified>
</cp:coreProperties>
</file>