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That Work: Mastering Academic Language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Foundations for College Reading and Writing Success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Integration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Selecting exact terminology enhances both reading comprehension and written expression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Matching responses precisely to task instructions ensures academic requirement fulfillment.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Grammar, syntax, and semantics work together to create clear academic communication channels.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Critical reading informs quality writing, which then deepens future reading comprehension 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Skills developed in one discipline strengthen communication capabilities across all academic areas.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Academic Excellence Tools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Carefully deconstructing task instructions before responding prevents misunderstandings.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Verifying all language elements are correctly applied improves communication effectiveness.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 text marking identifies key components and command-related elements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Structuring responses around required command words ensures task fulfillment precision.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Systematically examining work for component accuracy elevates academic communication quality.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engaging with these essential language and communication foundations.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Apply these components and command word strategies to enhance your college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developing your reading and writing skills throughout your academic career.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these tools to express your ideas with clarity and precision in all academic contexts.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wish you tremendous success in all your educational endeavors and future achievements.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Language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Building Blocks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Reading Components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Writing Components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Command Words Decoded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Reading Command Words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Writing Command Words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Integration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Academic Excellence Tools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Language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serves as our primary tool for expressing ideas, sharing knowledge, and building understanding in academic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communication bridges thoughts between individuals through reading and writing, forming the core of college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Reading decodes written symbols into meaningful concepts, allowing engagement with academic materials and scholarly ideas.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Writing transforms thoughts into structured text, enabling precise communication of complex ideas and arguments.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Reading and writing work together to develop critical thinking, analysis, and knowledge application in higher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Building Blocks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form the basic units of meaning, enabling precise expression and comprehension in academic contexts.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Rules governing sentence construction ensure clarity and logical flow in both reading materials and written work.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Sentence arrangement patterns create coherence and convey relationships between ideas in texts.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Meaning interpretation depends on context, word choice, and cultural references within academic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adapts to different purposes, audiences, and formats across various academic disciplines.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Reading Components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 reading techniques help extract meaning, identify key points, and retain information from texts.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Evaluating arguments, evidence, and biases develops deeper understanding of academic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organizational patterns reveals how authors develop and present complex ideas logically.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surrounding circumstances and references enhances accurate meaning construction.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information across multiple sources builds comprehensive knowledge frameworks.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Writing Components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 central arguments provide focus and direction for structured academic writing projects.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Supporting claims with relevant sources demonstrates research skills and scholarly credibility.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Logical flow and paragraph structure guide readers through complex academic arguments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 tone, precise vocabulary, and discipline-specific conventions ensure professional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Refining content, structure, and expression enhances clarity and impact of written academic work.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Command Words Decoded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Break down concepts into components and examine relationships for deeper understanding tasks.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similarities and differences between concepts, theories, or texts as requested.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 reasoned judgments about value or significance using specific criteria and evidence.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Concisely present main points without supporting details or personal interpretation.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Examine topics from multiple perspectives with supporting evidence and balanced analysis.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Reading Command Words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Locate and name specific information, elements, or features within given reading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meaning or significance of content beyond literal understanding in context.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Organize main ideas and supporting points hierarchically to show textual structure.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Restate content using different wording while preserving original meaning accurately.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reasonable conclusions based on implicit information within reading passages.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Writing Command Words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 positions with supporting evidence and reasoning while addressing counterarguments.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Convey characteristics, features, or sensory details about subjects clearly and vividly.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Clarify concepts, processes, or relationships with supporting details and logical sequencing.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compelling evidence and reasoning to support decisions, opinions, or conclusions.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Combine ideas from multiple sources to create original perspectives or comprehensive overviews.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2025-07-22T09:36:21Z</dcterms:created>
  <dcterms:modified xsi:type="dcterms:W3CDTF">2025-07-22T09:36:21Z</dcterms:modified>
</cp:coreProperties>
</file>