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Zomato: A Case Study in Food Delivery Domination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Zomato's journey from startup to industry leader: Strategies, Challenges, and Future Prospects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Financial Performance &amp; Growth Metrics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has experienced significant revenue growth over the years. Expansion into new markets and increased order volume contribute to this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Achieving profitability has been a challenge for Zomato. Balancing growth investments with cost management is crucial for long-term sustainability.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performance indicators like order volume, average order value, and customer retention are closely monitored. These metrics drive strategic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continues to invest heavily in technology. This ensures they stay ahead of the competition and provide a superior user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Zomato's market valuation reflects investor confidence in its growth potential. Positive financial performance and strategic initiatives enhance valuation.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Outlook &amp; Expansion Plans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plans to expand into new international markets. Entering underserved regions and replicating their successful model are key.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Diversifying into related services like grocery delivery and cloud kitchen infrastructure is possible. This expands their revenue streams and market reach.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Continued investment in AI, machine learning, and delivery logistics is crucial. This ensures Zomato stays ahead of the competition and meets evolving consumer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 will play an increasingly important role. Implementing eco-friendly practices and promoting responsible consumption are key for long-term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partnerships and acquisitions will continue to shape Zomato's growth. Collaborating with complementary businesses expands their ecosystem.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learn about Zomato's journey. We hope this presentation provided valuable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explore Zomato's website and other resources for more in-depth information about the company.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now open to questions. Please feel free to ask anything related to the presentation or Zomato's business.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further inquiries, please don't hesitate to reach out. We value your interest and feedback.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Zomato's story is a testament to innovation, adaptability, and strategic vision. We wish them continued success in the future.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Humble Beginnings to Food Empire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Decoding Zomato's Business Model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the Competitive Landscape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Acquisitions &amp; Strategic Partnerships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Technological Innovations Driving Growth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Controversies Faced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 Initiatives &amp; Social Responsibility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Financial Performance &amp; Growth Metrics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Outlook &amp; Expansion Plans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Humble Beginnings to Food Empire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started as Foodiebay in 2008, born from the simple need to find restaurant menus easily. Founders Deepinder Goyal and Pankaj Chaddah saw a common problem.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Initially a directory, Foodiebay faced hurdles in data collection and user adoption. Pivoting to a more user-friendly and comprehensive platform was key.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2010, Foodiebay became Zomato, a name with global appeal. This change reflected ambitions beyond India, signalling a new phase of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expanded rapidly, securing significant funding. This allowed them to scale operations, enhance technology, and enter new markets.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recognizable brand was crucial. Zomato focused on user experience, quality content, and strategic marketing to stand out from the competition.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Decoding Zomato's Business Model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Zomato's initial focus was restaurant discovery. Advertising revenue from restaurants wanting higher visibility formed a core income stream.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introduction of online ordering and delivery revolutionized Zomato. Commission fees from orders became a significant revenue driver.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Subscription programs like Zomato Gold and Pro offered discounts and benefits, boosting customer loyalty and providing recurring revenue.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Hyperpure, Zomato's B2B arm, supplies restaurants with ingredients. This vertical integration improved quality control and diversified revenue.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ventured into live event ticketing, offering another avenue for revenue generation. This expanded their role in the food and entertainment space.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the Competitive Landscape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faces intense competition from companies like Swiggy, Uber Eats (acquired by Zomato in India), and local delivery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 stay ahead, Zomato focuses on offering diverse cuisine options, fast delivery, and a user-friendly interface. Building strong restaurant partnerships is key.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food delivery market is dynamic. Zomato and Swiggy often compete for market share, requiring continuous innovation and strategic marketing.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changing consumer preferences, like demand for healthy options and sustainable practices, is vital for staying relevant and competitive.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regulatory environment, including food safety standards and labor laws, impacts Zomato's operations. Compliance is crucial for long-term success.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Acquisitions &amp; Strategic Partnerships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Acquiring Uber Eats India significantly increased Zomato's market share. This consolidation reduced competition and strengthened their position.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has made strategic investments in various food-tech companies. This expands their ecosystem and provides access to new technologies and markets.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Partnering with popular restaurant chains boosts Zomato's offerings. Exclusive deals and promotions attract more customers and increase order volume.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with payment gateways and mapping services enhances user convenience. Smooth transactions and accurate delivery are crucial for customer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uses data analytics to understand user behavior. This helps them personalize recommendations, optimize delivery routes, and improve overall service.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Technological Innovations Driving Growth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uses AI to provide personalized restaurant and dish recommendations. This enhances user experience and drives order conversion rates.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Optimized delivery routes and real-time tracking improve efficiency. Faster delivery times and accurate order status updates boost customer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supports cloud kitchens by providing listing and delivery services. This expands their reach and offers more options to customers.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Zomato’s mobile app is designed for seamless user experience. Easy navigation and secure payment options encourage repeat usage and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invests in robust data security measures to protect user information. Maintaining trust and complying with privacy regulations are paramount.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Controversies Faced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Restaurants have occasionally protested against high commission rates. Balancing profitability and restaurant satisfaction is a constant challenge.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Concerns regarding delivery rider wages and working conditions have surfaced. Fair labor practices are essential for ethical operations and positive brand image.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a tech company, Zomato faces the risk of data breaches. Preventing cyberattacks and protecting user data are ongoing priorities.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negative reviews and ensuring responsive customer service are vital. Addressing complaints promptly and effectively builds trust and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food quality and hygiene across partner restaurants is a challenge. Regular audits and customer feedback mechanisms help maintain standards.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 Initiatives &amp; Social Responsibility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has implemented initiatives to reduce single-use plastic. Encouraging eco-friendly packaging and promoting sustainable practices are key.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supports local and independent restaurants. Providing them with a platform to reach more customers helps their businesses thrive.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Partnering with organizations to donate surplus food reduces waste. This contributes to social responsibility and helps those in need.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ethical sourcing of ingredients and supporting sustainable agriculture is important. This ensures responsible and environmentally friendly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Zomato engages with local communities through various initiatives. Supporting education, health, and environmental causes strengthens their brand reputation.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2025-07-16T16:45:17Z</dcterms:created>
  <dcterms:modified xsi:type="dcterms:W3CDTF">2025-07-16T16:45:17Z</dcterms:modified>
</cp:coreProperties>
</file>