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notesMasterIdLst>
    <p:notesMasterId r:id="rId8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esProps" Target="presProps.xml"/><Relationship Id="rId10" Type="http://schemas.openxmlformats.org/officeDocument/2006/relationships/viewProps" Target="viewProps.xml"/><Relationship Id="rId11" Type="http://schemas.openxmlformats.org/officeDocument/2006/relationships/theme" Target="theme/theme1.xml"/><Relationship Id="rId1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6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The Impact of Technology in Education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Adapting to the Digital Age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Introduction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Technology is rapidly transforming the education landscape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Increased access to information and resources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Engaging and interactive learning experiences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Preparing students for the digital future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Personalized Learning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Adaptive learning platforms cater to individual student needs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Tailored content and pacing for improved understanding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Scaffolding and feedback to address knowledge gaps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Enhanced student motivation and ownership of learning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Collaborative Learning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Online platforms facilitate communication and collaboration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Virtual classrooms enable global connections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Group projects promote teamwork and critical thinking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Improved social and communication skills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Mobile Learning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Access to educational resources anytime, anywhere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Mobile devices promote flexible and independent learning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Adopting innovative learning applications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Improving digital literacy skills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Challenges and Opportunities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Digital divide and inequitable access to technology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Maintaining cybersecurity and protecting student privacy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Creating inclusive and accessible digital learning environments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Preparing educators for technology integration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2023-10-16T19:05:12Z</dcterms:created>
  <dcterms:modified xsi:type="dcterms:W3CDTF">2023-10-16T19:05:12Z</dcterms:modified>
</cp:coreProperties>
</file>