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Technology in Education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Adapting to the Digital 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is rapidly transforming the education landscape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access to information and resources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Engaging and interactive learning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students for the digital future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Personalized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Adaptive learning platforms cater to individual student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Tailored content and pacing for improved understanding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Scaffolding and feedback to address knowledge gaps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student motivation and ownership of learning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Collaborative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Online platforms facilitate communication and collaboration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classrooms enable global connections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Group projects promote teamwork and critical thinking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social and communication skills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Mobile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to educational resources anytime, anywhere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Mobile devices promote flexible and independent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Adopting innovative learning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digital literacy skills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Digital divide and inequitable access to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cybersecurity and protecting student privacy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inclusive and accessible digital learning environments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educators for technology integration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2023-10-16T19:05:12Z</dcterms:created>
  <dcterms:modified xsi:type="dcterms:W3CDTF">2023-10-16T19:05:12Z</dcterms:modified>
</cp:coreProperties>
</file>