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Importance of Public Standards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Potential with Standardization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are Public Standards?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Agreed upon rules or guidelines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Applicable to a variety of industries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Enables interoperability and collaboration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Promotes fair competition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Ensures quality and safety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Public Standards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Facilitates global trade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Reduces barriers to entry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Enhances consumer trust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Drives innovation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Optimizes resource allocation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Examples of Public Standards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ISO 9001: Quality Management System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W3C Web Standards: HTML, CSS, JavaScript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GAAP: Generally Accepted Accounting Principles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IETF Internet Standards: TCP/IP, HTTP, SMTP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of Implementing Public Standards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Resistance to change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Cost and resource implications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Complexity and technical barriers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Lack of awareness and understanding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Differing national and regional regulations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Trends in Public Standards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Emergence of new technologies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Increasing importance of cybersecurity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sustainability and environmental standards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Greater global cooperation and standardization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with emerging markets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2023-10-17T03:16:47Z</dcterms:created>
  <dcterms:modified xsi:type="dcterms:W3CDTF">2023-10-17T03:16:47Z</dcterms:modified>
</cp:coreProperties>
</file>