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Process of Sperm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Sperm Production and Maturation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process of sperm production and maturation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understanding this topic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Invite viewers to like the channel on YouTube and Facebook for more content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process of sperm production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the male reproductive system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Link to video on the male reproductive system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focus: production and maturation of sperm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Anatomy of the Testes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Testes contain numerous pipeline structures known as seminiferous tubules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Seminiferous tubules have a central lumen and outer wall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wall of the seminiferous tubules is the main site for sperm production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Cross Section of Seminiferous Tubule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wall of the seminiferous tubule contains various types of cells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Primary germ cells are one of the cell types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Primary germ cells transform into immature sperm known as sperm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Process of Spermatogenesis - Phase 1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Spermatogenesis is divided into two phases: maturation and spermiogenesis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Maturation phase involves division of germ cells into precursor cells called primary spermatocytes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Primary spermatocytes undergo meiosis to form four secondary spermatocytes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Secondary spermatocytes go through the second phase of meiosis to form four immature sperm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Cell Division in Phase 1 of Spermatogenesis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Primary spermatocytes divide into type B primary spermatocytes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 B spermatocytes reproduce to maintain the number of type A spermatogonia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division in maturation phase leads to the formation of primary spermatids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Second division forms secondary spermatids, which are haploid cells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Secondary spermatids undergo meiosis II to maintain chromosome number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Structure of Seminiferous Tubule Wall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Primary spermatogonia are located in the basal layer of the seminiferous tubule wall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Various divisions from primary spermatocytes to secondary spermatids can be seen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Sertoli cells provide support and nutrition to developing germ cells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Process of Spermiogenesis - Phase 2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Spermiogenesis is the second phase of sperm maturation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four distinct phases: Golgi, acrosomal, tail, and maturation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Golgi phase forms enzymes of the acrosome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Acrosomal phase sees the formation of the acrosomal cap around the nucleus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Tail phase develops the tail of the sperm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Maturation phase eliminates excess cytoplasm and completes sperm maturation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Release of Mature Sperm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Mature sperm are released into the lumen of the seminiferous tubule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known as spermiation or sperm release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Mature sperm spend time in the epididymis to gain motility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Sperm become capable of fertilization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2023-10-16T17:28:31Z</dcterms:created>
  <dcterms:modified xsi:type="dcterms:W3CDTF">2023-10-16T17:28:31Z</dcterms:modified>
</cp:coreProperties>
</file>