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Forces and Resultant Force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Practical Guide to Mechanics and Force Diagrams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Forces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Forces are a fundamental concept in mechanics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describe interactions that can cause motion or deformation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forces is crucial in understanding how objects behave in the physical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Forces can be represented using force diagrams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Force Diagrams and Resultant Force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Force diagrams visually represent forces acting on an object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Resultant force is the net force obtained by combining individual forces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Resultant force can be determined using the parallelogram method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parallelogram method involves drawing vectors to scale and finding the diagonal of the parallelogram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1: Car Towing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 being towed by two trucks with different forces and an angle between them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 suitable scale for the force diagram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 the force diagram using a ruler, protractor, and compass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length of the diagonal to determine the magnitude of the resultant force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2: Rock Pulled by Boys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Rock pulled in different directions by two boys with known forces and angle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 suitable scale for the force diagram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 the force diagram using a ruler, protractor, and compass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length of the diagonal to determine the magnitude of the resultant force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3: Toy on Strings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Toy suspended by strings with known forces and angles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 suitable scale for the force diagram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Draw the force diagram using a ruler, protractor, and compass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length of the diagonal to determine the magnitude of the resultant force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Forces and resultant force are essential concepts in mechanics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utilizing force diagrams and the parallelogram method, we can accurately determine resultant forces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how to represent and calculate forces helps us analyze and predict object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exploration of forces and mechanics is crucial in various fields, including engineering and physics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2023-10-18T02:58:07Z</dcterms:created>
  <dcterms:modified xsi:type="dcterms:W3CDTF">2023-10-18T02:58:07Z</dcterms:modified>
</cp:coreProperties>
</file>