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Story Elements: The Setting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Importance of Time and Place in Fiction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Story elements are different parts of a fiction story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setting is an important story element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is the time and place of a story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answers the question of when and where a story takes place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Defining Setting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can vary in time and place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be in the past, present, or future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settings evoke different atmospheres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school, park, city, desert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Describing the Setting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Adjectives or describing words enhance the setting's portrayal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Sunny, bright, dark, cold, rainy, spooky, busy, gigantic, amazing, quiet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adjectives creates a vivid image for the reader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Illustrations and text provide clues about the setting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Determining the Setting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illustrations and text helps determine the setting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Children camping by the river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Setting: Warm summer day by the river in the woods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Children playing at the park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Setting: Warm sunny day at the park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Recap: Setting as a Story Element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is the time and place a story takes place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provides context and atmosphere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Variety of settings adds richness to storytelling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Remember to use adjectives for descriptive depth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2023-10-17T17:06:58Z</dcterms:created>
  <dcterms:modified xsi:type="dcterms:W3CDTF">2023-10-17T17:06:58Z</dcterms:modified>
</cp:coreProperties>
</file>