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Introduction to Graph Theory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Understanding the structure and relationships of graphs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Graphs and Connections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Graphs depict connections between objects or nodes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Nodes, also known as vertices, can represent bus stops, cities, or other entities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Edges, or links, connect the nodes and represent relationships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Graphs can be either undirected or directed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Undirected Graphs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Undirected graphs have edges without a specific direction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Edges can be roads connecting cities or any two-way connections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Mathematically, an undirected graph is denoted as G with X vertices and edges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Directed Graphs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Directed graphs have edges with a specific direction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Edges can represent pipelines, one-way roads, or any directed connection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directed graph is denoted as G with X vertices and edges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Incidence and Adjacency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Incidence refers to the connection between edges and vertices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Two vertices or two edges cannot be incident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Adjacent vertices share a common edge, and adjacent edges share a common vertex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Degrees and Paths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Degree refers to the number of edges incident to a vertex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Paths are sequences of adjacent edges that can repeat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Cycles are paths that start and end at the same vertex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Graph Representations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Graphs can be represented using adjacency matrices or weight matrices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Adjacency matrices describe the connections between vertices with 0s and 1s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Weight matrices assign values to edges to represent lengths or costs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Advanced Graph Concepts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Graphs can have multiple edges between the same vertices (multigraphs)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Loops are edges that start and end at the same vertex (pseudographs)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Simple paths do not repeat edges, while simple circuits start and end at the same vertex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2023-10-17T14:28:59Z</dcterms:created>
  <dcterms:modified xsi:type="dcterms:W3CDTF">2023-10-17T14:28:59Z</dcterms:modified>
</cp:coreProperties>
</file>