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Future of Drone Deliveries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challenges and possibilities of drone delivery services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commerce: drone deliveries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Cities experiencing commercial drone deliveries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 of Wing's pilot program in Logan, Australia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Temporary shutdown in Ka due to territorial ravens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Package Limitations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Commercial drones can carry up to six pounds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Limitations on volume and type of packages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Mostly used for food and medicine deliveries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potential for delivering larger items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Range and Area Limitations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Drones can typically fly up to ten miles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Long range drones operate up to 7.5 miles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delivery range for businesses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Urban areas and obstacles pose challenges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Last Mile Delivery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Drone delivery's potential in the last mile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Combining traditional shipping with drones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Significant reduction in shipping costs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possibilities with AI-powered drones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Safety and Security Concerns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Survey results on concerns about drone delivery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Security, package damage, and theft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with Amazon's drone delivery progress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faced in training and automation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Real-World Applications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Ups delivering COVID-19 vaccines via drones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China's use of drones for emergency medical supplies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Contact-free solutions and transportation efficiency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Positive impact on addressing novel problems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Environmental Implications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increase in carbon emissions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Drone delivery's impact on cities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environmental concerns with convenience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Considerations for sustainable implementation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drone deliveries in society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Progress and challenges in implementing drone delivery services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new possibilities and solutions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2023-10-17T02:03:39Z</dcterms:created>
  <dcterms:modified xsi:type="dcterms:W3CDTF">2023-10-17T02:03:39Z</dcterms:modified>
</cp:coreProperties>
</file>