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HR's New Horizon: Transforming HR to Enable Results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Insights from Dave Aldrich's Keynote Speech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Dave Aldrich, Professor at the Ross School of Business and Partner at the RBL Group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Theme: HR's New Horizon – Sustained human capability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Focus: How to get results from HR transformation and ensure lasting impact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Beneficiaries: Investors, customers, boards, senior executives, business leaders, and employees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Results to Achieve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Investor results: Increase market value and manage risk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Customer results: Exceptional service and better experiences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Board results: CEO succession and overview of results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Senior executive results: Revitalization and driving change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 leader results: Delivering goals and outcomes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Employee results: Delighted and engaged workforce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Transformational Logic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HR as Administrative Utility: Efficient delivery of HR services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Linking HR to Strategy: Connecting HR practices to business outcomes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Value Creation: Delivering outcomes for investors, customers, and communities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Human Capability Framework: Talent, organization, leadership, and HR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Learnings from HR Congress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Diversity, Equity, and Inclusion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Transformational Leadership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Remote Work and Hybrid Work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Employee Well-being and Resignation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Leadership Coaching and Next Generation Employees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Organizing the Learnings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Talent: Talent acquisition, employee performance, diversity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Organization: Agile organization, hybrid work, culture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Leadership: Transformational leadership, leadership coaching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HR: Reputation, customer focus, HR mission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Human Capability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Talent: Talent acquisition, employee development, diversity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Organization: Agile organization, culture, customer centricity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Leadership: Leadership brand, leadership development, reputation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HR: HR reputation, customer focus, HR relationships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HR Competencies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Competencies: Credible activist, change agent, business partner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Human Resources: Information systems, HR apps, employee experience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Digital Transformation: Leveraging technology for HR impact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Connecting People: Managing by checking in, fostering collaboration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Workforce Planning Shift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From Workforce to Work Task: Focus on tasks rather than traditional workforce planning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Impact: Leveraging technology and automation for task completion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Flexibility and Agility: Adapting to changing skill and role requirements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Embracing Digital Transformation: Utilizing digital tools for workforce planning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2023-10-17T13:01:22Z</dcterms:created>
  <dcterms:modified xsi:type="dcterms:W3CDTF">2023-10-17T13:01:22Z</dcterms:modified>
</cp:coreProperties>
</file>