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image" Target="../media/image-3-6.png"/><Relationship Id="rId7" Type="http://schemas.openxmlformats.org/officeDocument/2006/relationships/image" Target="../media/image-3-6.png"/><Relationship Id="rId8" Type="http://schemas.openxmlformats.org/officeDocument/2006/relationships/image" Target="../media/image-3-6.png"/><Relationship Id="rId9" Type="http://schemas.openxmlformats.org/officeDocument/2006/relationships/image" Target="../media/image-3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UsefulBooks.com: Scaling Growth Through Data-Driven Storytelling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Revamp: Partnering to build brand trust, and drive sales.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Bestsellers: Revamp &amp; UsefulBooks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UsefulBooks.com: Revamped!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UsefulBooks: Niche Domination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Omni-Channel Domination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Trust Engine: Scale &amp; Validation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Bestsellers: Revamp &amp; UsefulBooks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Strategic Partnership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Data-Driven Approach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Storytelling First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Niche to Notable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Revamp and UsefulBooks.com collaborate to elevate niche titles using data and compelling storytelling.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Leveraging data analytics to identify key audiences and optimize marketing efforts for maximum impact.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Crafting engaging narratives that resonate with readers, transforming potential into tangible sales.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Focusing on high-potential niche books ready for a wider audience and commercial success.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UsefulBooks.com: Revamped!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Revamp boasts a proven track record in the Edu-Tech space, delivering consistent and measurable results.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Experience significant lead generation improvements, driving more potential customers to UsefulBooks.com's platform.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Revamp ensures a smooth student onboarding process, maximizing user engagement from the start.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Benefit from Revamp's SEO expertise, boosting UsefulBooks.com's visibility and organic search rankings.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UsefulBooks: Niche Domination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Dedicated Instagram handles will allow us to specialize content and engagement for each book's target audience.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Building communities around each niche fosters loyalty and organic growth for UsefulBooks and each individual title.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Strong niche communities contribute significantly to the overall brand value of UsefulBooks and its reputation.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Leverage the niche communities to introduce relevant books, boosting cross-selling and overall revenue.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Omni-Channel Domination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Complete marketing ecosystem providing comprehensive coverage across all relevant customer touchpoints for maximum impact.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Leveraging Meta's advanced targeting and engagement tools for hyper-personalized and effective advertising campaigns.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Captivating audiences with engaging, bite-sized content on YouTube Shorts to drive awareness and brand recognition.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Improving user experience through website redesign focused on intuitive navigation and enhanced visual appeal.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Trust Engine: Scale &amp; Validation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2021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Engine Conception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Validation Engine project begins, focusing on developing a robust system to verify user data and build trust within the platform. Initial research and development stages are completed. This groundwork...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2022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Prototype Launch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functional prototype of the Validation Engine is launched. Early testing reveals key areas for improvement in efficiency and user experience. This includes refining the algorithms and adapting the interface...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2023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Website Overhaul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Significant website upgrades are implemented, specifically targeting the conversion funnel and establishing greater credibility. Changes encompass improved navigation, redesigned landing pages, and prominent placement of trust signals. These changes address...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2024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Strategic Partnerships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Strategic collaborations are forged to extend the reach and enhance the capabilities of the Validation Engine. These partnerships bring in diverse expertise and resources, allowing for a more comprehensive and...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Trust Engine: Scale &amp; Validation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2025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Scalable Validation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Validation Engine achieves full-scale implementation, effectively serving a wide range of users and use cases. Performance is continuously monitored and optimized, ensuring ongoing reliability and accuracy. The system is...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2025-07-21T10:19:21Z</dcterms:created>
  <dcterms:modified xsi:type="dcterms:W3CDTF">2025-07-21T10:19:21Z</dcterms:modified>
</cp:coreProperties>
</file>