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DJI Enterprise Department: Energy Sector Presentation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Using DJI Drones for Power Line Inspection and Maintenance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DJI Enterprise Department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DJI is the world leader in drone technology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DJI Enterprise Department focuses on industrial clients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Industrial drones are specifically designed for industry needs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of Drones in the Energy Sector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Drones are used in the energy sector to improve efficiency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allow inspectors to reach difficult areas and reduce inspection costs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Drones also enhance worker safety in hazardous environments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the Matrice 300 RTK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Matrice 300 RTK is the latest industrial drone platform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Features include live mission recording and AI spot check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drone is designed for maximum safety with dual battery configuration and emergency landing capabilities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H20 Camera 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H20 camera offers unique features for energy inspections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laser point rangefinder for precise distance measurement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High-resolution grid photo allows for detailed inspection of elements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Planning and Executing Power Line Inspections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Manual flight allows for precise control of the drone during inspections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Waypoint missions enable repeatable flight routes for regular inspections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Live mission recording ensures consistency in inspections over time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Safety and Regulatory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compliance with local regulations and airspace restrictions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Inspectors should be trained in drone operations and safety procedures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Adhere to maintenance and inspection schedules for equipment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Cost and Time Savings with Drone Inspections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Drone inspections can significantly reduce costs compared to traditional methods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 labor-intensive and time-consuming than manual inspections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efficiency leads to faster and more accurate inspections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2023-10-18T08:33:58Z</dcterms:created>
  <dcterms:modified xsi:type="dcterms:W3CDTF">2023-10-18T08:33:58Z</dcterms:modified>
</cp:coreProperties>
</file>