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Innovating with Siemens: A Journey Through Technology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Siemens' Advancements in Engineering and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Acquiring Serious German for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German Expertise with a Year of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Importance of Technology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Journey Begins: Exploring Siemens' Impact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Boosting Progress with Engineering Support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Engineer Support for Advancements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YouTube, Netflix, Amazon, and Telegram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Powerful Platform for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Role of Engineer Ernest Werner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Expanding Siemens' Business Electronically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New Opportunities through Electronic Business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Impact of Video and Fat Four Kilogram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Concept of Emotional Bright Subway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Uncovering the Why behind Business Factory Email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Siemens' Influence on the Internet and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Siemens' Impact on Internet AG Forum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Six Design After Appear of 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Ideal Design with Siemens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Eric Management and Marco Siemens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Siemens' Expansion into Communication and Gaming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Siemens' Role in Home and Office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Siemens' Smartphone and Communication Device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Intersection of Gaming and Company K Dream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the Potential of Siemens' Communication Solutions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The Impact of Siemens' Technology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Siemens' Technology: A Game-Changer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Significance of Texts and Red Snow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Siemens' Journey and Achievements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2023-10-16T12:46:09Z</dcterms:created>
  <dcterms:modified xsi:type="dcterms:W3CDTF">2023-10-16T12:46:09Z</dcterms:modified>
</cp:coreProperties>
</file>