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Solving Challenges with Innovative Thinking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 your creativity and problem-solving abilities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Acknowledgment of the problem-solving challenge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innovative thinking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Preview of the presentation structure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the Problem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the underlying problem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Define the scope and context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Analyze any relevant data or information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Ask the right questions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Generating Creative Ideas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brainstorming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diverse perspectives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unconventional solutions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Make use of mind mapping techniques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Evaluating and Refining Ideas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Criteria for evaluating ideas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strengths and weaknesses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Iterate and refine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Seek feedback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Implementing Solutions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 an action plan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Allocate resources effectively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 timeline for implementation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Monitor progress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key points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audience engagement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Inspire problem-solving mindset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the audience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2023-10-16T12:43:19Z</dcterms:created>
  <dcterms:modified xsi:type="dcterms:W3CDTF">2023-10-16T12:43:19Z</dcterms:modified>
</cp:coreProperties>
</file>