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Dangers of Smoking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Unveiling the Hidden Risks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Smoking poses significant health risks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Secondhand and thirdhand smoking also harmful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Chemicals in cigarettes are highly addictive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Nicotine releases dopamine and serotonin in the brain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Smoking and Cancer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Smoking increases the risk of lung, blood, bone marrow, pancreatic, kidney, and bladder cancer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Chemicals in cigarettes are major contributors to cancer development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Cigarette smoke damages the body's immune system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Chemicals in cigarettes directly affect the bladder, leading to bladder cancer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Effects on Circulation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Smoking affects circulation by damaging collagen and fibers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Chemicals in cigarettes negatively impact blood pressure and blood flow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Ninety percent of cigarette smoke's temperature affects blood circulation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Family members are also affected by secondhand smoke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Nicotine Replacement Therapy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Nicotine replacement therapy helps in quitting smoking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Options include patches, inhalers, chewing gum, and lollipops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replaces nicotine from cigarettes and helps manage withdrawal symptoms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Supportive friends and family members play a crucial role in the quitting process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Influence of Social Media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media platforms like Facebook, Instagram, and Telegram can impact smoking habits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Friends and family members can provide support or influence smoking behavior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Online communities can be beneficial for quitting smoking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internet can provide valuable resources and information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Smoking poses serious health risks, including cancer and circulation problems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Chemicals in cigarettes are highly addictive and damaging to the body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Nicotine replacement therapy and support from friends and family can aid in quitting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Utilizing the internet and online communities can also be beneficial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2023-10-16T16:05:07Z</dcterms:created>
  <dcterms:modified xsi:type="dcterms:W3CDTF">2023-10-16T16:05:07Z</dcterms:modified>
</cp:coreProperties>
</file>