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Bhutan World Conquest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the Worst Starting Nation to Global Empire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Bhutan, the Underdog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Bhutan is considered the worst starting nation in the game Hearts of Iron 4.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Unique challenges: landlocked, no access to factions.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Cracking the code: developing a strategy for a Bhutan World Conquest.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Goals: Bhutanese history-making, conquering the world.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Preparing for Conquest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Research: improving military technology.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infrastructure: air bases and level two forts.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Political strategy: switching to communism and gaining support.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Military planning: training paratroopers and limited conscription.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Taking Tibet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Justification: claiming territory and weakening neighboring powers.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Paratrooper strategy: dropping behind enemy lines and luring out divisions.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Successful operation: conquering Tibet and establishing dominance.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puppet: releasing Tibet and expanding influence.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Becoming the Union of Red Dragons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ideology: overthrowing the current government.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Gaining support: increasing communist influence worldwide.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Joining factions indirectly: creating the Rome Bhutan Axis.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Expanding influence: forming alliances and exploiting relationships.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Conquering the Allies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Military escalation: increasing production and training divisions.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Paratrooper power: utilizing transport planes and power drops.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shift: joining the war against the Allies and gaining expeditionary forces.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Victorious campaign: capturing France and the United Kingdom.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Dominating the World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expansion: conquering remaining nations.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planning: justifications, declarations, and annexations.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resources: balancing production and manpower.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Empire: Bhutan's journey to world domination.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2023-10-18T08:21:30Z</dcterms:created>
  <dcterms:modified xsi:type="dcterms:W3CDTF">2023-10-18T08:21:30Z</dcterms:modified>
</cp:coreProperties>
</file>