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Power of Website Development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Unlocking the Potential of Web Applications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Website Development: Enhancing User Experience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Websites play a crucial role in improving user experience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Optimizing design and functionality leads to higher engagement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Focusing on responsiveness across devices is essential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Applying effective user interface techniques increases interaction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Application Programming Interface (API): Unleashing Potential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APIs facilitate communication and data exchange between applications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APIs enable seamless integration of various software components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Developers utilize APIs to enhance functionality and streamline processes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APIs offer opportunities for third-party collaborations and innovative solutions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Mobile Application Development: The Future in Your Hands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Mobile applications have become an integral part of daily life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Developing mobile apps requires specialized skills and frameworks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Seamless integration between web and mobile platforms is essential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Ensuring cross-platform compatibility enhances user reach and engagement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Importance of Database Management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Efficient database management ensures data integrity and accessibility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Proper database structures optimize querying and data retrieval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Scalability and performance depend on effective database management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Strategic database management contributes to faster response times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Power of CMS and Dot Net Frameworks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Content Management Systems (CMS) simplify website creation and management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Dot Net frameworks provide tools for robust and scalable web development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Leveraging CMS and Dot Net frameworks enables efficient content updates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Security and stability are enhanced through reliable CMS and Dot Net solutions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2023-10-17T08:17:51Z</dcterms:created>
  <dcterms:modified xsi:type="dcterms:W3CDTF">2023-10-17T08:17:51Z</dcterms:modified>
</cp:coreProperties>
</file>