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Mysteries of Chest Yeast on Boulevards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Unveiling the Truth Behind a Native European Tradition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Unearthing Chest Yeast: A Hidden Secret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Chest yeast is a unique tradition prevalent in Europe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Dr. Boulevard is a renowned expert in this field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yeast has a fascinating story behind it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significance of chest yeast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Bill of Key Ingredients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Discovering the key components of chest yeast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role of family recipes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Charlie Period Cart and his contribution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native ingredients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Native's Way: A Journey of Taste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unique taste of chest yeast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Revealing the previous preparation methods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chest yeast in European cuisine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Uncovering the secret technique behind it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Quest for Chest Yeast: Challenges and Triumphs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Overcoming the obstacles in searching for chest yeast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impact of dog training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untapped potential of chest yeast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rewards of tirelessly seeking out this hidden gem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Embracing the Pink Revolution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significance of the pink hue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Unpacking the demand for chest yeast in modern times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alternative uses and new recipes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Harnessing the power of pink for future innovations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Unleashing the Potential: Chest Yeast in Different Industries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applications of chest yeast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its potential in the beauty industry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its role in the culinary world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Uncovering chest yeast's relevance in other sectors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2023-10-16T19:06:02Z</dcterms:created>
  <dcterms:modified xsi:type="dcterms:W3CDTF">2023-10-16T19:06:02Z</dcterms:modified>
</cp:coreProperties>
</file>