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Collaboration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innovation through teamwork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Teamwork is essential for success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fosters creativity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drives innovation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Teamwork leads to better problem-solving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Collaboration promotes a positive work culture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Building Trust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Trust is the foundation of effective collaboration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Open communication encourages trust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Respect and empathy build trust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Accountability strengthens trust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Transparency promotes trust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Effective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 and concise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Active listening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Non-verbal communication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Feedback and constructive criticism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Adapting communication styles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Roles and Responsibilities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Clearly defined roles and responsibilities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Leveraging individual strengths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Effective delegation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Collaborative decision-making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Flexibility and adaptability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Overcoming Challenges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conflicts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Handling diverse perspectives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Addressing resistance to change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Aligning goals and expectations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supportive team culture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2023-10-16T16:27:22Z</dcterms:created>
  <dcterms:modified xsi:type="dcterms:W3CDTF">2023-10-16T16:27:22Z</dcterms:modified>
</cp:coreProperties>
</file>