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Telegram Ecosystem on Messages and Coins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Growth and Potential of the Telegram Platform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Telegram Ecosystem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Telegram is a popular messaging app with a growing ecosystem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Telegram allows users to send messages and exchange coins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seen a significant increase in usage and engagement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ecosystem offers various features and opportunities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Telegram Messages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Telegram messages play a crucial role in connecting people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Messages are secure, fast, and can be exchanged in large groups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Telegram provides various features like stickers, GIFs, and voice messages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messaging platform has gained popularity among different user demographics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Rise of Telegram Coins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Telegram coins have gained traction as a digital currency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Coins can be used for various purposes within the Telegram ecosystem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adoption of Telegram coins has increased significantly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offer a decentralized and secure method of financial transactions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Seventy Percent of Mag City and Its Significance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Mag City has seen a growth of seventy percent in its Telegram ecosystem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growth indicates the potential and demand for Telegram services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Mag City is a prime example of successful Telegram ecosystem implementation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city serves as a source of inspiration for other communities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Serving the Welcome: Enhancing User Experience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user experience is a priority in the Telegram ecosystem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Efforts are focused on providing a seamless and welcoming environment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Features like welcome messages and onboarding tutorials are implemented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Telegram aims to create an inclusive and user-friendly platform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Bonus of Rocket Percent and Its Benefits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Rocket percent offers bonuses for users within the Telegram ecosystem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bonuses incentivize engagement and participation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Users can earn rewards based on their activities and contributions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bonus system fosters a vibrant and active community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Token Will Touch: The Executive Creation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Token Will Touch is an executive creation within the Telegram ecosystem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offers a platform for token creation and management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Users can create their own tokens for various purposes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executive creation of tokens adds value to the Telegram ecosystem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Bright Future Ahead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Telegram ecosystem has a bright future with immense potential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innovation and improvement drive its growth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Telegram's focus on security and user experience sets it apart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more users join the ecosystem, its impact will only increase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2023-10-17T08:29:21Z</dcterms:created>
  <dcterms:modified xsi:type="dcterms:W3CDTF">2023-10-17T08:29:21Z</dcterms:modified>
</cp:coreProperties>
</file>