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Potential of AI for the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the simulation of human intelligence in machines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the ability to learn, reason, and problem-solve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enhance human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AI applications include natural language processing and image recognition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training algorithms to learn from data and make predictions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learning, unsupervised learning, and reinforcement learning are common machine learning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machine learning include personalized recommendations and fraud detection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subset of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focuses on training artificial neural networks with multiple layers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enables the processing of large, complex datasets for pattern recognition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deep learning include speech recognition and autonomous vehicles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Natural Language Processing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(NLP) allows computers to understand and interact with human language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NLP techniques include sentiment analysis, language translation, and chatbots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NLP facilitates improved customer service, language processing automation, and content analysis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NLP is used in virtual assistants like Siri and Alexa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Ethics and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around privacy, bias, and job displacement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regulations and standards is crucial for responsible AI implementation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limitations include lack of common sense reasoning and overdependence on data quality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AI's limitations is essential for setting realistic expectations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2023-10-16T23:24:07Z</dcterms:created>
  <dcterms:modified xsi:type="dcterms:W3CDTF">2023-10-16T23:24:07Z</dcterms:modified>
</cp:coreProperties>
</file>