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Emotional Intelligence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Success and Peace Through Self-Awareness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Discussion on the importance of emotional intelligence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Exploration of the impact of religious beliefs on personal relationships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need for healthy boundaries and respect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Insights into the beauty of a genuine relationship with Jesus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Understanding Intimacy with Jesus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Jesus as a guide and friend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aspects of Jesus' role in one's life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Exploration of the significance of addressing Jesus as 'you'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Respecting individual relationships and expressions of faith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Intelligent Emotional Response to Religious Differences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Appreciating diverse beliefs and practices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Respecting the rituals and traditions of different faiths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concept of 'serving' versus 'friendship'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Encouraging healthy and respectful discussions on faith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Emotional Intelligence in Personal Conflicts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Avoiding unnecessary contention with fellow believers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Examining the detrimental effects of unresolved conflicts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importance of resolving conflicts directly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Quoting biblical guidance on addressing conflicts with love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Integrating Emotional Intelligence in Business and Relationships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Application of emotional intelligence in professional settings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Recognizing the connection between emotional well-being and decision-making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Utilizing emotional intelligence to improve relationships and business ventures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Emphasizing the value of empathy and self-awareness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Recap of the importance of emotional intelligence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Emphasizing the benefits of emotional well-being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Encouragement to develop and practice emotional intelligence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Endnote highlighting the speaker's commitment to assist and inspire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2023-10-18T19:02:58Z</dcterms:created>
  <dcterms:modified xsi:type="dcterms:W3CDTF">2023-10-18T19:02:58Z</dcterms:modified>
</cp:coreProperties>
</file>