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Network Interface Configuration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Optimizing settings for improved performance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network interface configuration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optimizing settings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the current network setup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Goals for improving performance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Current Interface Configuration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Problems with the current configuration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Interface not operating normally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Troubleshooting steps taken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Interfaces and port channels affected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Optimizing Interface Configuration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Configuring interface for renewable problem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Trunk and caps dot settings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Parameters for interface port channels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Configuring Ethernet interface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Troubleshooting Laser Channel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Issue with laser channel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Protocol-related command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Link aggregation and use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Formats for laser channel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Port Channel Configuration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Configuring port channel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Link aggregation timing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Counter and neighbor settings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IP interface channel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Network Status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Monitoring network status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Interface and port channel status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Checking interface status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 inconsistency issues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key points covered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optimizing interface configuration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Next steps for improving network performance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Closing remarks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2023-10-16T20:58:03Z</dcterms:created>
  <dcterms:modified xsi:type="dcterms:W3CDTF">2023-10-16T20:58:03Z</dcterms:modified>
</cp:coreProperties>
</file>