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image" Target="../media/image-3-6.png"/><Relationship Id="rId7" Type="http://schemas.openxmlformats.org/officeDocument/2006/relationships/image" Target="../media/image-3-6.png"/><Relationship Id="rId8" Type="http://schemas.openxmlformats.org/officeDocument/2006/relationships/image" Target="../media/image-3-6.png"/><Relationship Id="rId9" Type="http://schemas.openxmlformats.org/officeDocument/2006/relationships/image" Target="../media/image-3-6.png"/><Relationship Id="rId10" Type="http://schemas.openxmlformats.org/officeDocument/2006/relationships/slideLayout" Target="../slideLayouts/slideLayout2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12585835/pexels-photo-12585835.jpeg?auto=compress&amp;cs=tinysrgb&amp;fit=crop&amp;h=1200&amp;w=800" TargetMode="External"/><Relationship Id="rId1" Type="http://schemas.openxmlformats.org/officeDocument/2006/relationships/image" Target="../media/Slide-6-image-1.png"/><Relationship Id="rId2" Type="http://schemas.openxmlformats.org/officeDocument/2006/relationships/image" Target="../media/image-6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Mastering AI Model Evaluation Essentials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the definition, importance, examples, and practical tips for effective AI assessment, presented by Aryan Kumar from Class 10th D, Roll No. 11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Demystifying AI Evaluation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Why Evaluate AI Models?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Key Examples in Action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Unlock Practical Evaluation Mastery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AI Optimization Essentials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565785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Demystifying AI Evaluation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1131570"/>
            <a:ext cx="457200" cy="41148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0" y="1131570"/>
            <a:ext cx="457200" cy="411480"/>
          </a:xfrm>
          <a:prstGeom prst="rect">
            <a:avLst/>
          </a:prstGeom>
        </p:spPr>
      </p:pic>
      <p:pic>
        <p:nvPicPr>
          <p:cNvPr id="5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2931795"/>
            <a:ext cx="457200" cy="411480"/>
          </a:xfrm>
          <a:prstGeom prst="rect">
            <a:avLst/>
          </a:prstGeom>
        </p:spPr>
      </p:pic>
      <p:pic>
        <p:nvPicPr>
          <p:cNvPr id="6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2931795"/>
            <a:ext cx="457200" cy="411480"/>
          </a:xfrm>
          <a:prstGeom prst="rect">
            <a:avLst/>
          </a:prstGeom>
        </p:spPr>
      </p:pic>
      <p:pic>
        <p:nvPicPr>
          <p:cNvPr id="7" name="Image 4" descr="https://djgurnpwsdoqjscwqbsj.supabase.co/storage/v1/object/public/presentation-templates-data/notes_slide2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1543050"/>
            <a:ext cx="3200400" cy="1285875"/>
          </a:xfrm>
          <a:prstGeom prst="rect">
            <a:avLst/>
          </a:prstGeom>
        </p:spPr>
      </p:pic>
      <p:pic>
        <p:nvPicPr>
          <p:cNvPr id="8" name="Image 5" descr="https://djgurnpwsdoqjscwqbsj.supabase.co/storage/v1/object/public/presentation-templates-data/notes_slide2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3520" y="1543050"/>
            <a:ext cx="3200400" cy="1285875"/>
          </a:xfrm>
          <a:prstGeom prst="rect">
            <a:avLst/>
          </a:prstGeom>
        </p:spPr>
      </p:pic>
      <p:pic>
        <p:nvPicPr>
          <p:cNvPr id="9" name="Image 6" descr="https://djgurnpwsdoqjscwqbsj.supabase.co/storage/v1/object/public/presentation-templates-data/notes_slide2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5840" y="3343275"/>
            <a:ext cx="3200400" cy="1285875"/>
          </a:xfrm>
          <a:prstGeom prst="rect">
            <a:avLst/>
          </a:prstGeom>
        </p:spPr>
      </p:pic>
      <p:pic>
        <p:nvPicPr>
          <p:cNvPr id="10" name="Image 7" descr="https://djgurnpwsdoqjscwqbsj.supabase.co/storage/v1/object/public/presentation-templates-data/notes_slide2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03520" y="3343275"/>
            <a:ext cx="3200400" cy="1285875"/>
          </a:xfrm>
          <a:prstGeom prst="rect">
            <a:avLst/>
          </a:prstGeom>
        </p:spPr>
      </p:pic>
      <p:sp>
        <p:nvSpPr>
          <p:cNvPr id="11" name="Text 1"/>
          <p:cNvSpPr/>
          <p:nvPr/>
        </p:nvSpPr>
        <p:spPr>
          <a:xfrm>
            <a:off x="1005840" y="1183005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2"/>
          <p:cNvSpPr/>
          <p:nvPr/>
        </p:nvSpPr>
        <p:spPr>
          <a:xfrm>
            <a:off x="5303520" y="1183005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3"/>
          <p:cNvSpPr/>
          <p:nvPr/>
        </p:nvSpPr>
        <p:spPr>
          <a:xfrm>
            <a:off x="1005840" y="298323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4"/>
          <p:cNvSpPr/>
          <p:nvPr/>
        </p:nvSpPr>
        <p:spPr>
          <a:xfrm>
            <a:off x="5303520" y="298323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500" dirty="0"/>
          </a:p>
        </p:txBody>
      </p:sp>
      <p:sp>
        <p:nvSpPr>
          <p:cNvPr id="15" name="Text 5"/>
          <p:cNvSpPr/>
          <p:nvPr/>
        </p:nvSpPr>
        <p:spPr>
          <a:xfrm>
            <a:off x="1554480" y="11830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What is Evaluation</a:t>
            </a:r>
            <a:endParaRPr lang="en-US" sz="1500" dirty="0"/>
          </a:p>
        </p:txBody>
      </p:sp>
      <p:sp>
        <p:nvSpPr>
          <p:cNvPr id="16" name="Text 6"/>
          <p:cNvSpPr/>
          <p:nvPr/>
        </p:nvSpPr>
        <p:spPr>
          <a:xfrm>
            <a:off x="5852160" y="11830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Testing Accuracy</a:t>
            </a:r>
            <a:endParaRPr lang="en-US" sz="1500" dirty="0"/>
          </a:p>
        </p:txBody>
      </p:sp>
      <p:sp>
        <p:nvSpPr>
          <p:cNvPr id="17" name="Text 7"/>
          <p:cNvSpPr/>
          <p:nvPr/>
        </p:nvSpPr>
        <p:spPr>
          <a:xfrm>
            <a:off x="1554480" y="298323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Ensuring Efficiency</a:t>
            </a:r>
            <a:endParaRPr lang="en-US" sz="1500" dirty="0"/>
          </a:p>
        </p:txBody>
      </p:sp>
      <p:sp>
        <p:nvSpPr>
          <p:cNvPr id="18" name="Text 8"/>
          <p:cNvSpPr/>
          <p:nvPr/>
        </p:nvSpPr>
        <p:spPr>
          <a:xfrm>
            <a:off x="5852160" y="298323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Maintaining Ethics</a:t>
            </a:r>
            <a:endParaRPr lang="en-US" sz="1500" dirty="0"/>
          </a:p>
        </p:txBody>
      </p:sp>
      <p:sp>
        <p:nvSpPr>
          <p:cNvPr id="19" name="Text 9"/>
          <p:cNvSpPr/>
          <p:nvPr/>
        </p:nvSpPr>
        <p:spPr>
          <a:xfrm>
            <a:off x="1188720" y="1543050"/>
            <a:ext cx="283464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model evaluation is the comprehensive process of testing models for accuracy, efficiency, and ethical standards to ensure reliable performance.</a:t>
            </a:r>
            <a:endParaRPr lang="en-US" sz="900" dirty="0"/>
          </a:p>
        </p:txBody>
      </p:sp>
      <p:sp>
        <p:nvSpPr>
          <p:cNvPr id="20" name="Text 10"/>
          <p:cNvSpPr/>
          <p:nvPr/>
        </p:nvSpPr>
        <p:spPr>
          <a:xfrm>
            <a:off x="5486400" y="1543050"/>
            <a:ext cx="283464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Testing for accuracy in AI models measures how correctly they perform tasks by comparing predicted outcomes against actual results.</a:t>
            </a:r>
            <a:endParaRPr lang="en-US" sz="900" dirty="0"/>
          </a:p>
        </p:txBody>
      </p:sp>
      <p:sp>
        <p:nvSpPr>
          <p:cNvPr id="21" name="Text 11"/>
          <p:cNvSpPr/>
          <p:nvPr/>
        </p:nvSpPr>
        <p:spPr>
          <a:xfrm>
            <a:off x="1188720" y="3343275"/>
            <a:ext cx="283464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Ensuring efficiency evaluates how quickly and resource-effectively AI models operate, focusing on optimizing speed and computational costs.</a:t>
            </a:r>
            <a:endParaRPr lang="en-US" sz="900" dirty="0"/>
          </a:p>
        </p:txBody>
      </p:sp>
      <p:sp>
        <p:nvSpPr>
          <p:cNvPr id="22" name="Text 12"/>
          <p:cNvSpPr/>
          <p:nvPr/>
        </p:nvSpPr>
        <p:spPr>
          <a:xfrm>
            <a:off x="5486400" y="3343275"/>
            <a:ext cx="283464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Maintaining ethical standards in AI involves checking for bias, fairness, and privacy to prevent harmful societal impacts during evaluation.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565785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Why Evaluate AI Models?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4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285875"/>
            <a:ext cx="6400800" cy="154305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Notes_slide4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3086100"/>
            <a:ext cx="6400800" cy="1543050"/>
          </a:xfrm>
          <a:prstGeom prst="rect">
            <a:avLst/>
          </a:prstGeom>
        </p:spPr>
      </p:pic>
      <p:pic>
        <p:nvPicPr>
          <p:cNvPr id="5" name="Image 2" descr="https://djgurnpwsdoqjscwqbsj.supabase.co/storage/v1/object/public/presentation-templates-data/Notes_slide4_pro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285875"/>
            <a:ext cx="548640" cy="411480"/>
          </a:xfrm>
          <a:prstGeom prst="rect">
            <a:avLst/>
          </a:prstGeom>
        </p:spPr>
      </p:pic>
      <p:pic>
        <p:nvPicPr>
          <p:cNvPr id="6" name="Image 3" descr="https://djgurnpwsdoqjscwqbsj.supabase.co/storage/v1/object/public/presentation-templates-data/Notes_slide4_con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086100"/>
            <a:ext cx="548640" cy="411480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1828800" y="1388745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Evaluating AI models ensures reliability by identifying and fixing errors, making them dependable in real-world applications.</a:t>
            </a:r>
            <a:endParaRPr lang="en-US" sz="1000" dirty="0"/>
          </a:p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It reduces biases in AI systems, promoting fairer outcomes and preventing discriminatory decisions in various scenarios.</a:t>
            </a:r>
            <a:endParaRPr lang="en-US" sz="1000" dirty="0"/>
          </a:p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Enhances AI performance through iterative improvements, leading to more efficient and accurate results over time.</a:t>
            </a:r>
            <a:endParaRPr lang="en-US" sz="1000" dirty="0"/>
          </a:p>
        </p:txBody>
      </p:sp>
      <p:sp>
        <p:nvSpPr>
          <p:cNvPr id="8" name="Text 2"/>
          <p:cNvSpPr/>
          <p:nvPr/>
        </p:nvSpPr>
        <p:spPr>
          <a:xfrm>
            <a:off x="1828800" y="318897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Evaluation processes can be time-consuming, delaying AI deployment and slowing innovation in fast-paced environments.</a:t>
            </a:r>
            <a:endParaRPr lang="en-US" sz="1000" dirty="0"/>
          </a:p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Requires specialized expertise, which may not be readily available, leading to incomplete or inaccurate assessments.</a:t>
            </a:r>
            <a:endParaRPr lang="en-US" sz="1000" dirty="0"/>
          </a:p>
          <a:p>
            <a:pPr marL="342900" indent="-342900">
              <a:lnSpc>
                <a:spcPts val="1200"/>
              </a:lnSpc>
              <a:spcAft>
                <a:spcPts val="1100"/>
              </a:spcAft>
              <a:buSzPct val="100000"/>
              <a:buChar char="✓"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Involves significant costs for tools and personnel, potentially straining budgets for smaller organizations.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Key Examples in Action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Evaluating chatbots for response accuracy ensures reliable interactions in customer service and virtual assistants, improving user satisfaction and operational efficiency.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Assessing image classifiers for error rates in healthcare applications enhances diagnostic precision and patient safety through accurate medical image analysis.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Checking image classifiers for error rates in autonomous vehicles promotes safer navigation and reduces accident risks in dynamic driving environments.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Validating AI models for accuracy across various sectors ensures consistent performance and minimizes potential errors in real-world implementations.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Unlock Practical Evaluation Mastery</a:t>
            </a:r>
            <a:endParaRPr lang="en-US" sz="2300" dirty="0"/>
          </a:p>
        </p:txBody>
      </p:sp>
      <p:pic>
        <p:nvPicPr>
          <p:cNvPr id="3" name="Image 0" descr="https://images.pexels.com/photos/12585835/pexels-photo-12585835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857625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914400" y="1285875"/>
            <a:ext cx="41148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Incorporate varied data sets to enhance model generalization and reduce bias, ensuring reliable performance across different real-world scenarios.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Employ cross-validation methods to accurately evaluate model performance, helping to identify issues early and improve overall reliability.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Continuously track overfitting by analyzing training versus validation metrics, allowing timely adjustments to maintain model effectiveness.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Frequently refresh models with new data to sustain accuracy and adaptability, preventing degradation over time in dynamic environments.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AI Optimization Essentials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Regularly assess AI models to measure performance and identify weaknesses for better results.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Continuously refine AI through iterative cycles based on feedback to enhance accuracy and adaptability.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Conduct thorough ethical reviews to avoid biases and ensure AI aligns with moral and societal standards.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Encourage team-based efforts to integrate diverse expertise and improve AI development outcomes collectively.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2025-07-22T02:01:14Z</dcterms:created>
  <dcterms:modified xsi:type="dcterms:W3CDTF">2025-07-22T02:01:14Z</dcterms:modified>
</cp:coreProperties>
</file>