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27599391/pexels-photo-27599391.jpeg?auto=compress&amp;cs=tinysrgb&amp;fit=crop&amp;h=1200&amp;w=800" TargetMode="External"/><Relationship Id="rId1" Type="http://schemas.openxmlformats.org/officeDocument/2006/relationships/image" Target="../media/Slide-13-image-1.png"/><Relationship Id="rId2" Type="http://schemas.openxmlformats.org/officeDocument/2006/relationships/image" Target="../media/image-13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2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6636354/pexels-photo-6636354.jpeg?auto=compress&amp;cs=tinysrgb&amp;fit=crop&amp;h=1200&amp;w=800" TargetMode="External"/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Climate Leadership: Germany's Global Response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Model UN Framework for Climate Action and Sustainable Development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Global Climate Threats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1.Extreme Weather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Extreme weather events are becoming more frequent and intense, causing devastating storms, floods, and droughts that destroy communities and economies worldwide.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2.Sea-Level Rise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Sea-level rise from melting polar ice threatens coastal areas with permanent flooding, displacing millions and eroding vital habitats.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3.Biodiversity Loss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Biodiversity loss accelerates as species face habitat destruction and changing climates, leading to ecosystem collapse and reduced natural resources.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4.Food and Water Scarcity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Food and water scarcity intensifies due to erratic weather patterns, making it harder to grow crops and access clean water for growing populations.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Germany's Green Frontier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1.Climate Leadership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Germany stands as a global leader in climate action, implementing innovative policies to pioneer efforts in combating environmental challenges worldwide.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2.Neutrality Goal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Aiming for carbon neutrality by 2045, Germany is committed to transforming its energy sector through sustainable and ambitious initiatives.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3.Emissions Reduction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Germany targets a 65% reduction in emissions by 2030 compared to 1990 levels, driving significant advancements in green technology and practices.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4.Energiewende Initiative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Energiewende represents Germany's energy transition, shifting towards renewables and reducing fossil fuel dependency for a cleaner future.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Strategic Framework for Climate Action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1.Strategic Framework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comprehensive approach to developing and implementing strategic solutions for global climate challenges, fostering long-term sustainability and resilience.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2.Strengthened NDCs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Enhancing Nationally Determined Contributions to achieve ambitious emission reductions, promoting international collaboration and accountability in climate commitments.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3.Global Carbon Pricing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Implementing worldwide mechanisms for pricing carbon emissions to incentivize reductions, generate revenue, and drive investment in low-carbon technologies and projects.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4.Scaled Climate Finance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Expanding financial resources for climate initiatives to support developing nations, accelerate adaptation efforts, and ensure equitable access to funding for sustainable development.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Hand in Hand: Prosperity and Stewardship</a:t>
            </a:r>
            <a:endParaRPr lang="en-US" sz="2300" dirty="0"/>
          </a:p>
        </p:txBody>
      </p:sp>
      <p:pic>
        <p:nvPicPr>
          <p:cNvPr id="3" name="Image 0" descr="https://images.pexels.com/photos/27599391/pexels-photo-27599391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Economic prosperity involves growth in wealth and jobs, but it must integrate environmental considerations to prevent long-term ecological damage and promote sustainability.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Environmental stewardship means responsibly managing resources, reducing pollution, and protecting ecosystems to maintain a healthy planet for future generations.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Economic activities often harm the environment, so combining prosperity with stewardship is essential for sustainable development and avoiding irreversible damage.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Start by adopting green policies, investing in renewable energy, and promoting sustainable practices to align economic growth with environmental protection.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Battling the Global Climate Crisis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the Climate Challenge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Key Climate Terms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Global Forces Shaping Climate Policy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Human-Induced Warming</a:t>
            </a:r>
            <a:endParaRPr lang="en-US" sz="1400" dirty="0"/>
          </a:p>
        </p:txBody>
      </p:sp>
      <p:pic>
        <p:nvPicPr>
          <p:cNvPr id="23" name="Image 5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0" y="2057400"/>
            <a:ext cx="3474720" cy="514350"/>
          </a:xfrm>
          <a:prstGeom prst="rect">
            <a:avLst/>
          </a:prstGeom>
        </p:spPr>
      </p:pic>
      <p:sp>
        <p:nvSpPr>
          <p:cNvPr id="24" name="Shape 16"/>
          <p:cNvSpPr/>
          <p:nvPr/>
        </p:nvSpPr>
        <p:spPr>
          <a:xfrm>
            <a:off x="493776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5" name="Text 17"/>
          <p:cNvSpPr/>
          <p:nvPr/>
        </p:nvSpPr>
        <p:spPr>
          <a:xfrm>
            <a:off x="4892040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</a:t>
            </a:r>
            <a:endParaRPr lang="en-US" sz="1400" dirty="0"/>
          </a:p>
        </p:txBody>
      </p:sp>
      <p:sp>
        <p:nvSpPr>
          <p:cNvPr id="26" name="Text 18"/>
          <p:cNvSpPr/>
          <p:nvPr/>
        </p:nvSpPr>
        <p:spPr>
          <a:xfrm>
            <a:off x="539496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Key Drivers of Climate Change</a:t>
            </a:r>
            <a:endParaRPr lang="en-US" sz="1400" dirty="0"/>
          </a:p>
        </p:txBody>
      </p:sp>
      <p:pic>
        <p:nvPicPr>
          <p:cNvPr id="27" name="Image 6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0" y="2828925"/>
            <a:ext cx="3474720" cy="514350"/>
          </a:xfrm>
          <a:prstGeom prst="rect">
            <a:avLst/>
          </a:prstGeom>
        </p:spPr>
      </p:pic>
      <p:sp>
        <p:nvSpPr>
          <p:cNvPr id="28" name="Shape 19"/>
          <p:cNvSpPr/>
          <p:nvPr/>
        </p:nvSpPr>
        <p:spPr>
          <a:xfrm>
            <a:off x="493776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9" name="Text 20"/>
          <p:cNvSpPr/>
          <p:nvPr/>
        </p:nvSpPr>
        <p:spPr>
          <a:xfrm>
            <a:off x="4892040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7</a:t>
            </a:r>
            <a:endParaRPr lang="en-US" sz="1400" dirty="0"/>
          </a:p>
        </p:txBody>
      </p:sp>
      <p:sp>
        <p:nvSpPr>
          <p:cNvPr id="30" name="Text 21"/>
          <p:cNvSpPr/>
          <p:nvPr/>
        </p:nvSpPr>
        <p:spPr>
          <a:xfrm>
            <a:off x="539496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Unveiling Global Climate Threats</a:t>
            </a:r>
            <a:endParaRPr lang="en-US" sz="1400" dirty="0"/>
          </a:p>
        </p:txBody>
      </p:sp>
      <p:pic>
        <p:nvPicPr>
          <p:cNvPr id="31" name="Image 7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9200" y="3600450"/>
            <a:ext cx="3474720" cy="514350"/>
          </a:xfrm>
          <a:prstGeom prst="rect">
            <a:avLst/>
          </a:prstGeom>
        </p:spPr>
      </p:pic>
      <p:sp>
        <p:nvSpPr>
          <p:cNvPr id="32" name="Shape 22"/>
          <p:cNvSpPr/>
          <p:nvPr/>
        </p:nvSpPr>
        <p:spPr>
          <a:xfrm>
            <a:off x="493776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33" name="Text 23"/>
          <p:cNvSpPr/>
          <p:nvPr/>
        </p:nvSpPr>
        <p:spPr>
          <a:xfrm>
            <a:off x="4892040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8</a:t>
            </a:r>
            <a:endParaRPr lang="en-US" sz="1400" dirty="0"/>
          </a:p>
        </p:txBody>
      </p:sp>
      <p:sp>
        <p:nvSpPr>
          <p:cNvPr id="34" name="Text 24"/>
          <p:cNvSpPr/>
          <p:nvPr/>
        </p:nvSpPr>
        <p:spPr>
          <a:xfrm>
            <a:off x="539496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Germany's Green Frontier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Strategic Framework for Climate Action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7" name="Shape 3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8" name="Text 4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Hand in Hand: Prosperity and Stewardship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Battling the Global Climate Crisis</a:t>
            </a:r>
            <a:endParaRPr lang="en-US" sz="2300" dirty="0"/>
          </a:p>
        </p:txBody>
      </p:sp>
      <p:pic>
        <p:nvPicPr>
          <p:cNvPr id="3" name="Image 0" descr="https://images.pexels.com/photos/6636354/pexels-photo-6636354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climate crisis involves human-induced global warming, leading to extreme weather, rising seas, and biodiversity loss that threaten ecosystems worldwide.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Mitigation efforts aim to reduce greenhouse gas emissions through renewable energy adoption, energy efficiency, and phasing out fossil fuels globally.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Adaptation builds resilience by enhancing infrastructure, agriculture, and coastal defenses to handle the impacts of ongoing climate changes effectively.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International collaboration via agreements like the Paris Accord unites nations in setting emission targets and sharing resources for climate action.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Decoding the Climate Challenge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1.Human Activities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Climate change is driven by human actions like burning fossil fuels and deforestation, significantly altering global atmospheric conditions.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2.Global Ecosystems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Human-induced climate change threatens biodiversity through habitat destruction and species extinction in various ecosystems worldwide.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3.Economic Stability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Climate change disrupts economic stability by causing extreme weather events that impact agriculture, trade, and infrastructure globally.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4.Human Security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Rising climate threats endanger human security by increasing risks of food scarcity, water shortages, and forced migrations internationally.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Unlocking Key Climate Terms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1.Climate Change Overview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Climate change involves long-term shifts in global temperatures and weather, driven mainly by human activities like fossil fuel burning and deforestation.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2.Greenhouse Gases Explained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Greenhouse gases, including carbon dioxide and methane, trap heat in the Earth's atmosphere, leading to global warming and altered climate patterns worldwide.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3.Mitigation Strategies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Mitigation focuses on reducing greenhouse gas emissions through renewable energy, energy efficiency, and reforestation to curb climate change impacts.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4.Adaptation Measures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Adaptation involves adjusting to climate change effects, such as building resilient infrastructure and developing crops that withstand extreme weather.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Global Forces Shaping Climate Policy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1.Global Stakeholders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Key international organizations and forums where global stakeholders collaborate to address climate change challenges and promote unified action worldwide.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2.Major Economies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world's leading economies, like the US and China, leverage their influence to drive innovative policies that combat climate change and foster global sustainability.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3.Vulnerable Nations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Countries most at risk from rising seas and extreme weather advocate for equitable policies to protect their communities and ensure environmental resilience.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4.Energy Producers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Major producers of fossil fuels and renewables shape policy transitions towards cleaner energy sources to balance economic needs with climate goals.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Human-Induced Warming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Temp Rise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Warmed Areas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Human Impact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Atmosphere Heat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1.1°C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100%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68655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Key Drivers of Climate Change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657600" cy="1285875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1.Main Drivers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82296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Human activities fuel climate change through rising emissions, altering global weather patterns and ecosystems worldwide.</a:t>
            </a:r>
            <a:endParaRPr lang="en-US" sz="900" dirty="0"/>
          </a:p>
        </p:txBody>
      </p:sp>
      <p:pic>
        <p:nvPicPr>
          <p:cNvPr id="6" name="Image 1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40180"/>
            <a:ext cx="3657600" cy="1285875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663440" y="159448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2.Fossil Fuel Burning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466344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Combustion of coal, oil, and gas releases massive CO2, driving global warming and intensifying extreme weather events globally.</a:t>
            </a:r>
            <a:endParaRPr lang="en-US" sz="900" dirty="0"/>
          </a:p>
        </p:txBody>
      </p:sp>
      <p:pic>
        <p:nvPicPr>
          <p:cNvPr id="9" name="Image 2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86100"/>
            <a:ext cx="3657600" cy="1285875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3.Forest Loss Effects</a:t>
            </a:r>
            <a:endParaRPr lang="en-US" sz="1500" dirty="0"/>
          </a:p>
        </p:txBody>
      </p:sp>
      <p:sp>
        <p:nvSpPr>
          <p:cNvPr id="11" name="Text 6"/>
          <p:cNvSpPr/>
          <p:nvPr/>
        </p:nvSpPr>
        <p:spPr>
          <a:xfrm>
            <a:off x="82296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Deforestation reduces carbon sinks, releasing stored CO2 and accelerating biodiversity loss and habitat destruction rapidly.</a:t>
            </a:r>
            <a:endParaRPr lang="en-US" sz="900" dirty="0"/>
          </a:p>
        </p:txBody>
      </p:sp>
      <p:pic>
        <p:nvPicPr>
          <p:cNvPr id="12" name="Image 3" descr="https://djgurnpwsdoqjscwqbsj.supabase.co/storage/v1/object/public/presentation-templates-data/custom3/list5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086100"/>
            <a:ext cx="3657600" cy="1285875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663440" y="3240405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4.Industry Emissions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4663440" y="3651885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Industrial processes emit methane and nitrous oxide, contributing to atmospheric pollution and long-term climate shifts.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2025-11-04T18:42:45Z</dcterms:created>
  <dcterms:modified xsi:type="dcterms:W3CDTF">2025-11-04T18:42:45Z</dcterms:modified>
</cp:coreProperties>
</file>