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Tofacitinib in Dermatology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Clinical Applications and Efficacy of a Novel Drug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Tofacitinib is a novel drug used in dermatology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gaining popularity in Pakistan and has numerous clinical applications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Approved by FDA in 2012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Mechanism of action: Inhibitor of enzyme genus kinase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Blocks inflammatory effects of diseases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Medical Indications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FDA approved for rheumatoid arthritis in 2012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Also approved for ulcerative colitis and ankylosing spondylitis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improvement observed in phase 3 trials for ulcerative colitis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Surprising approval for severe and critical COVID-19 patients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Tofacitinib in Dermatological Conditions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Promising treatment for psoriasis and psoriatic arthritis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Clinical trials show reasonable efficacy in both conditions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topical treatment option for psoriasis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application in alopecia areata and vitiligo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Improvement shown in atopic eczema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Profile and Precautions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Relatively safe with low incidence of serious side effects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side effects include headache and diarrhea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Caution in specific populations like older adults and pregnant women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Thorough investigations required before prescribing tofacitinib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risk of serious infections and other complications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Tofacitinib is a valuable addition to dermatology treatment in Pakistan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Well-tolerated with fewer side effects compared to other drugs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in various dermatological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careful monitoring and investigations before prescription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2023-10-17T16:50:30Z</dcterms:created>
  <dcterms:modified xsi:type="dcterms:W3CDTF">2023-10-17T16:50:30Z</dcterms:modified>
</cp:coreProperties>
</file>