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Importance of Dung in Ecosystems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Surprising Benefits of Animal Waste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Slide 1: 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Dung plays a vital role in ecosystem health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Often overlooked, it serves as a rich source of nutrients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Dung provides habitat and food for various organisms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delve into the fascinating world of animal waste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Slide 2: Nutrient Cycling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Dung is a natural fertilizer for plants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provides essential elements like nitrogen, phosphorus, and potassium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Nutrient cycling facilitated by dung helps maintain soil fertility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Without dung, ecosystems can suffer from nutrient depletion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Slide 3: Biodiversity and Habitat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Dung attracts a diverse array of organisms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Insects, microbes, and scavengers rely on dung for food and habitat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Biodiversity is enhanced by the presence of dung in ecosystems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organisms play critical roles in ecosystem functioning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Slide 4: Dung as Medicine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Traditional medicine uses dung in various remedies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Dung contains compounds with medicinal properties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Historically used to treat ailments and enhance healing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 modern research supports the efficacy of dung-based treatments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Slide 5: 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Dung is an underappreciated player in ecosystem dynamics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Its diverse benefits contribute to overall ecosystem health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importance of dung can aid conservation efforts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appreciate the value of animal waste in creating balanced ecosystems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2023-10-16T12:35:46Z</dcterms:created>
  <dcterms:modified xsi:type="dcterms:W3CDTF">2023-10-16T12:35:46Z</dcterms:modified>
</cp:coreProperties>
</file>