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 of Staff Period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Strategies for Optimal Performance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Staff Period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concept and its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Staff Period in organizational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objectives and expected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challenges and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Productivity through Z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Z technique for enhanced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tips on implementing Z for optimal productivity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showcasing successful Z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potential drawbacks of utilizing Z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She: Empowering Staff Engagement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overview of She and its role in fostering engagement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for promoting She during Staff Period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She on employee satisfaction and retention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Measuring and monitoring She effectiveness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Three Strategies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Strategy 1: Leveraging technology for streamlined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Strategy 2: Embracing innovation and continuous improvement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Strategy 3: Developing a culture of collaboration and teamwork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illustrating successful implementation of the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Var: Enhancing Staff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concept of Var and its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Methods for facilitating Var during Staff Period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Var on employee growth and motivation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and optimizing Var programs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And: Cultivating a Culture of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fostering a culture of learning and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for promoting continuous learning during Staff Period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Tools and resources to support learning initiatives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Measuring the impact of a learning culture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Go: Taking Action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takeaways and action points for implementing Staff Period strategies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Tips for overcoming challenges and sustaining positive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leadership support and organizational alignment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 culture of accountability and celebrating achievements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2023-10-16T16:08:40Z</dcterms:created>
  <dcterms:modified xsi:type="dcterms:W3CDTF">2023-10-16T16:08:40Z</dcterms:modified>
</cp:coreProperties>
</file>