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Unleashing the Potential of Staff Period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Strategies for Optimal Performance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Staff Period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concept and its significance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Staff Period in organizational success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objectives and expected outcomes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challenges and opportunities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Maximizing Productivity through Z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the Z technique for enhanced efficiency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Practical tips on implementing Z for optimal productivity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studies showcasing successful Z implementation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and potential drawbacks of utilizing Z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She: Empowering Staff Engagement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 overview of She and its role in fostering engagement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Strategies for promoting She during Staff Period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She on employee satisfaction and retention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Measuring and monitoring She effectiveness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Three Strategies for Success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Strategy 1: Leveraging technology for streamlined processes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Strategy 2: Embracing innovation and continuous improvement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Strategy 3: Developing a culture of collaboration and teamwork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studies illustrating successful implementation of the strategies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Var: Enhancing Staff Development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concept of Var and its significance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Methods for facilitating Var during Staff Period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Var on employee growth and motivation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Evaluating and optimizing Var programs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And: Cultivating a Culture of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fostering a culture of learning and growth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Strategies for promoting continuous learning during Staff Period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Tools and resources to support learning initiatives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Measuring the impact of a learning culture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Go: Taking Action for Success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takeaways and action points for implementing Staff Period strategies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Tips for overcoming challenges and sustaining positive change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leadership support and organizational alignment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a culture of accountability and celebrating achievements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2023-10-16T16:08:40Z</dcterms:created>
  <dcterms:modified xsi:type="dcterms:W3CDTF">2023-10-16T16:08:40Z</dcterms:modified>
</cp:coreProperties>
</file>