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Bidirectional Search Algorithm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fast and memory-efficient search technique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Bidirectional 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Bidirectional search algorithm is a technique used for real-time searching.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running two different searches simultaneously: forward search and backward search.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forward search starts from a start node and moves towards a goal node.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backward search starts from the goal node and moves towards the start node.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Node Visitation in Bidirectional 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bidirectional search, the forward search and backward search visit different nodes.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Nodes visited in the forward search are marked as 'a', 'b', or 'c'.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Nodes visited in the backward search are marked as 'g', 'e', or 'f'.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intersect point is reached when both searches visit the same node.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of Bidirectional 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consider a simple example of bidirectional search with the starting node 'a' and goal node 'g'.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forward search visits nodes 'a', 'b', 'c', 'e', and 'f'.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backward search visits nodes 'g', 'e', 'f', 'b', and 'd'.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intersect point is node 'h'.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complete bidirectional search path is 'a' -&gt; 'b' -&gt; 'd' -&gt; 'h' -&gt; 'g'.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and Disadvantages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Bidirectional search requires less memory and can find solutions faster.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implementation can be difficult due to managing two independent searches.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Additionally, the goal state must be known in advance.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Bidirectional search is a powerful algorithm for real-time searching.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improved efficiency and can be used in various applications.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implementation may be challenging, understanding the advantages and disadvantages can help in utilizing this technique effectively.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2023-10-17T02:47:37Z</dcterms:created>
  <dcterms:modified xsi:type="dcterms:W3CDTF">2023-10-17T02:47:37Z</dcterms:modified>
</cp:coreProperties>
</file>