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Positive Thinking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 the potential of a positive mindset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a positive mindset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effects of negativity on mental health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power of positive thinking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concept of cognitive reframing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Negativity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causes of negativity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negative thought patterns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consequences of prolonged negativity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role of self-awareness in combating negativity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Positive Thinking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benefits of positive thinking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link between positivity and resilience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impact of positive thinking on overall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strategies to cultivate positivity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Cognitive Reframing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concept of cognitive reframing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benefits of reframing negative thoughts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role of perception in shaping mindset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techniques for practicing cognitive reframing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Recapping the importance of a positive mindset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key points covered in the presentation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the audience to embrace positivity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additional resources for further exploration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2023-10-16T16:24:59Z</dcterms:created>
  <dcterms:modified xsi:type="dcterms:W3CDTF">2023-10-16T16:24:59Z</dcterms:modified>
</cp:coreProperties>
</file>