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Unlocking the Power of Positive Thinking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Harness the potential of a positive mindset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the importance of a positive mindset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Exploring the effects of negativity on mental health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Recognizing the power of positive thinking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Introducing the concept of cognitive reframing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Understanding Negativity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Examining the causes of negativity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Identifying negative thought patterns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Highlighting the consequences of prolonged negativity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Discussing the role of self-awareness in combating negativity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Power of Positive Thinking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Exploring the benefits of positive thinking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Examining the link between positivity and resilience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Highlighting the impact of positive thinking on overall well-being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Discussing strategies to cultivate positivity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Cognitive Reframing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the concept of cognitive reframing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Exploring the benefits of reframing negative thoughts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Highlighting the role of perception in shaping mindset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Providing techniques for practicing cognitive reframing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Recapping the importance of a positive mindset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Summarizing the key points covered in the presentation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Encouraging the audience to embrace positivity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Providing additional resources for further exploration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2023-10-16T16:24:59Z</dcterms:created>
  <dcterms:modified xsi:type="dcterms:W3CDTF">2023-10-16T16:24:59Z</dcterms:modified>
</cp:coreProperties>
</file>