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Resilient American Businessman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Navigating Challenges and Thriving in Uncertain Times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5" name="Shape 1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Cancer Treatment Recommendations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Health challenges affect businessmen and require thoughtful approaches.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Cancer treatments require personalized recommendations.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Access to treatment options is crucial for businessmen affected by cancer.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Collaboration with medical professionals ensures optimal care.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Golden Story of Gordon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Success stories serve as inspiration for businessmen.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Gordon's journey showcases resilience, determination, and triumph.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Entrepreneurs can learn valuable lessons from success stories.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Gordon's achievements encourage aspiring businessmen.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Record Your Business Journey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Keeping track of your business journey is essential.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Recording milestones and achievements provides motivation.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Documenting challenges and lessons learned aids in growth.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Businessmen should create a record to reflect on their progress.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City Some Visit Americans Resilient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Americans have proven their resilience in the face of challenges.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Despite adversity, many thrive in urban environments.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Cities provide opportunities for growth, networking, and innovation.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Entrepreneurs embrace the city as a vibrant hub for business.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Diet of a Businessman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Maintaining a healthy diet is crucial for optimal performance.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 balanced diet fuels the mind and body.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Nutrient-rich foods improve cognitive function and energy levels.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Businessmen should prioritize nutrition to enhance productivity.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Horse Miner's Gravel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Sometimes, unexpected challenges arise in business.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ability to adapt and think creatively is crucial.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Businessmen must navigate unfamiliar territories with resilience.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Finding unconventional solutions can lead to success.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Means to Stop and Reflect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Taking breaks and reflecting is essential for personal growth.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Pausing allows businessmen to reassess their strategies.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Reflection leads to valuable insights and self-improvement.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Taking time off improves productivity in the long run.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Rhythm of Arab Pros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Global business opportunities arise from diverse cultures.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Understanding different rhythms and perspectives is valuable.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Arab culture offers unique business prospects and collaborations.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Embracing diversity leads to innovative solutions.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Walls of Shortness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Overcoming obstacles and doubts propels businessmen forward.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Perseverance breaks down barriers and creates new opportunities.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Believing in oneself is crucial for success.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Shortcomings can be stepping stones to growth.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Insulin Crisis Journey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Crisis situations can test businessmen's resilience.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ability to navigate and overcome crises is essential.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insulin crisis highlights the importance of health-related businesses.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Exploring crisis response creates new opportunities for growth.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Role of Yeast in Business Minds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Innovation and creativity are essential for business growth.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Yeast symbolizes the transformative power of ideas.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Businessmen should foster an environment conducive to innovation.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Nurturing ideas leads to groundbreaking solutions.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2023-10-17T08:25:10Z</dcterms:created>
  <dcterms:modified xsi:type="dcterms:W3CDTF">2023-10-17T08:25:10Z</dcterms:modified>
</cp:coreProperties>
</file>