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slideMasters/slideMaster13.xml" ContentType="application/vnd.openxmlformats-officedocument.presentationml.slideMaster+xml"/>
  <Override PartName="/ppt/slides/slide13.xml" ContentType="application/vnd.openxmlformats-officedocument.presentationml.slide+xml"/>
  <Override PartName="/ppt/slideMasters/slideMaster14.xml" ContentType="application/vnd.openxmlformats-officedocument.presentationml.slideMaster+xml"/>
  <Override PartName="/ppt/slides/slide14.xml" ContentType="application/vnd.openxmlformats-officedocument.presentationml.slide+xml"/>
  <Override PartName="/ppt/slideMasters/slideMaster15.xml" ContentType="application/vnd.openxmlformats-officedocument.presentationml.slideMaster+xml"/>
  <Override PartName="/ppt/slides/slide15.xml" ContentType="application/vnd.openxmlformats-officedocument.presentationml.slide+xml"/>
  <Override PartName="/ppt/slideMasters/slideMaster16.xml" ContentType="application/vnd.openxmlformats-officedocument.presentationml.slideMaster+xml"/>
  <Override PartName="/ppt/slides/slide16.xml" ContentType="application/vnd.openxmlformats-officedocument.presentationml.slide+xml"/>
  <Override PartName="/ppt/slideMasters/slideMaster17.xml" ContentType="application/vnd.openxmlformats-officedocument.presentationml.slideMaster+xml"/>
  <Override PartName="/ppt/slides/slide17.xml" ContentType="application/vnd.openxmlformats-officedocument.presentationml.slide+xml"/>
  <Override PartName="/ppt/slideMasters/slideMaster18.xml" ContentType="application/vnd.openxmlformats-officedocument.presentationml.slideMaster+xml"/>
  <Override PartName="/ppt/slides/slide18.xml" ContentType="application/vnd.openxmlformats-officedocument.presentationml.slide+xml"/>
  <Override PartName="/ppt/slideMasters/slideMaster19.xml" ContentType="application/vnd.openxmlformats-officedocument.presentationml.slideMaster+xml"/>
  <Override PartName="/ppt/slides/slide19.xml" ContentType="application/vnd.openxmlformats-officedocument.presentationml.slide+xml"/>
  <Override PartName="/ppt/slideMasters/slideMaster20.xml" ContentType="application/vnd.openxmlformats-officedocument.presentationml.slideMaster+xml"/>
  <Override PartName="/ppt/slides/slide20.xml" ContentType="application/vnd.openxmlformats-officedocument.presentationml.slide+xml"/>
  <Override PartName="/ppt/slideMasters/slideMaster21.xml" ContentType="application/vnd.openxmlformats-officedocument.presentationml.slideMaster+xml"/>
  <Override PartName="/ppt/slides/slide21.xml" ContentType="application/vnd.openxmlformats-officedocument.presentationml.slide+xml"/>
  <Override PartName="/ppt/slideMasters/slideMaster22.xml" ContentType="application/vnd.openxmlformats-officedocument.presentationml.slideMaster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</p:sldIdLst>
  <p:notesMasterIdLst>
    <p:notesMasterId r:id="rId2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5" Type="http://schemas.openxmlformats.org/officeDocument/2006/relationships/presProps" Target="presProps.xml"/><Relationship Id="rId26" Type="http://schemas.openxmlformats.org/officeDocument/2006/relationships/viewProps" Target="viewProps.xml"/><Relationship Id="rId27" Type="http://schemas.openxmlformats.org/officeDocument/2006/relationships/theme" Target="theme/theme1.xml"/><Relationship Id="rId2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1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3.xml"/>
		</Relationships>
</file>

<file path=ppt/notesSlides/_rels/notesSlide1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4.xml"/>
		</Relationships>
</file>

<file path=ppt/notesSlides/_rels/notesSlide1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5.xml"/>
		</Relationships>
</file>

<file path=ppt/notesSlides/_rels/notesSlide1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6.xml"/>
		</Relationships>
</file>

<file path=ppt/notesSlides/_rels/notesSlide1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7.xml"/>
		</Relationships>
</file>

<file path=ppt/notesSlides/_rels/notesSlide1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8.xml"/>
		</Relationships>
</file>

<file path=ppt/notesSlides/_rels/notesSlide1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9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2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0.xml"/>
		</Relationships>
</file>

<file path=ppt/notesSlides/_rels/notesSlide2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1.xml"/>
		</Relationships>
</file>

<file path=ppt/notesSlides/_rels/notesSlide2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0-1.jpeg"/><Relationship Id="rId2" Type="http://schemas.openxmlformats.org/officeDocument/2006/relationships/image" Target="../media/image-10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1-1.jpeg"/><Relationship Id="rId2" Type="http://schemas.openxmlformats.org/officeDocument/2006/relationships/image" Target="../media/image-11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2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3-1.jpeg"/><Relationship Id="rId2" Type="http://schemas.openxmlformats.org/officeDocument/2006/relationships/image" Target="../media/image-13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4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5-1.jpeg"/><Relationship Id="rId2" Type="http://schemas.openxmlformats.org/officeDocument/2006/relationships/image" Target="../media/image-15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6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7-1.jpeg"/><Relationship Id="rId2" Type="http://schemas.openxmlformats.org/officeDocument/2006/relationships/image" Target="../media/image-17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8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image" Target="../media/image-19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image" Target="../media/image-20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0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image" Target="../media/image-21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image" Target="../media/image-22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2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-4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-5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-6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-7-1.jpeg"/><Relationship Id="rId2" Type="http://schemas.openxmlformats.org/officeDocument/2006/relationships/image" Target="../media/image-7-2.pn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-8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-9-1.png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4114800" y="2314575"/>
            <a:ext cx="45720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قالب پاورپوینت دفاع پایان‌نامه
</a:t>
            </a:r>
            <a:pPr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شامل فصل‌های مجزا و اسلایدهای شماره‌دار برای ورود محتوا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0546259/pexels-photo-30546259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مبانی نظری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5716034/pexels-photo-5716034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پیشینه داخلی و خارجی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5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800" dirty="0"/>
          </a:p>
        </p:txBody>
      </p:sp>
      <p:sp>
        <p:nvSpPr>
          <p:cNvPr id="7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فصل سوم: روش‌شناسی پژوهش</a:t>
            </a:r>
            <a:endParaRPr lang="en-US" sz="2800" dirty="0"/>
          </a:p>
        </p:txBody>
      </p:sp>
      <p:sp>
        <p:nvSpPr>
          <p:cNvPr id="8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sz="1600" dirty="0"/>
          </a:p>
        </p:txBody>
      </p:sp>
      <p:sp>
        <p:nvSpPr>
          <p:cNvPr id="9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8851635/pexels-photo-8851635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نوع و روش تحقیق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5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11</a:t>
            </a:r>
            <a:endParaRPr lang="en-US" sz="1800" dirty="0"/>
          </a:p>
        </p:txBody>
      </p:sp>
      <p:sp>
        <p:nvSpPr>
          <p:cNvPr id="7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جامعه آماری و نمونه‌گیری</a:t>
            </a:r>
            <a:endParaRPr lang="en-US" sz="2800" dirty="0"/>
          </a:p>
        </p:txBody>
      </p:sp>
      <p:sp>
        <p:nvSpPr>
          <p:cNvPr id="8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sz="1600" dirty="0"/>
          </a:p>
        </p:txBody>
      </p:sp>
      <p:sp>
        <p:nvSpPr>
          <p:cNvPr id="9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6476779/pexels-photo-6476779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12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فصل چهارم: تجزیه و تحلیل داده‌ها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5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13</a:t>
            </a:r>
            <a:endParaRPr lang="en-US" sz="1800" dirty="0"/>
          </a:p>
        </p:txBody>
      </p:sp>
      <p:sp>
        <p:nvSpPr>
          <p:cNvPr id="7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تحلیل توصیفی</a:t>
            </a:r>
            <a:endParaRPr lang="en-US" sz="2800" dirty="0"/>
          </a:p>
        </p:txBody>
      </p:sp>
      <p:sp>
        <p:nvSpPr>
          <p:cNvPr id="8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sz="1600" dirty="0"/>
          </a:p>
        </p:txBody>
      </p:sp>
      <p:sp>
        <p:nvSpPr>
          <p:cNvPr id="9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5816283/pexels-photo-5816283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14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تحلیل استنباطی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5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15</a:t>
            </a:r>
            <a:endParaRPr lang="en-US" sz="1800" dirty="0"/>
          </a:p>
        </p:txBody>
      </p:sp>
      <p:sp>
        <p:nvSpPr>
          <p:cNvPr id="7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فصل پنجم: نتیجه‌گیری و پیشنهادات</a:t>
            </a:r>
            <a:endParaRPr lang="en-US" sz="2800" dirty="0"/>
          </a:p>
        </p:txBody>
      </p:sp>
      <p:sp>
        <p:nvSpPr>
          <p:cNvPr id="8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sz="1600" dirty="0"/>
          </a:p>
        </p:txBody>
      </p:sp>
      <p:sp>
        <p:nvSpPr>
          <p:cNvPr id="9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5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16</a:t>
            </a:r>
            <a:endParaRPr lang="en-US" sz="1800" dirty="0"/>
          </a:p>
        </p:txBody>
      </p:sp>
      <p:sp>
        <p:nvSpPr>
          <p:cNvPr id="7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یافته‌های اصلی تحقیق</a:t>
            </a:r>
            <a:endParaRPr lang="en-US" sz="2800" dirty="0"/>
          </a:p>
        </p:txBody>
      </p:sp>
      <p:sp>
        <p:nvSpPr>
          <p:cNvPr id="8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sz="1600" dirty="0"/>
          </a:p>
        </p:txBody>
      </p:sp>
      <p:sp>
        <p:nvSpPr>
          <p:cNvPr id="9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فهرست مطالب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دفاع پایان‌نامه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فهرست مطالب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فصل اول: کلیات پژوهش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بیان مسئله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اهمیت و ضرورت تحقیق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فصل دوم: ادبیات نظری و پیشینه تحقیق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مبانی نظری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پیشینه داخلی و خارجی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فصل سوم: روش‌شناسی پژوهش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نوع و روش تحقیق</a:t>
            </a:r>
            <a:endParaRPr lang="en-US" sz="1200" dirty="0"/>
          </a:p>
        </p:txBody>
      </p:sp>
      <p:sp>
        <p:nvSpPr>
          <p:cNvPr id="24" name="Text 22"/>
          <p:cNvSpPr/>
          <p:nvPr/>
        </p:nvSpPr>
        <p:spPr>
          <a:xfrm>
            <a:off x="3749040" y="40233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11</a:t>
            </a:r>
            <a:endParaRPr lang="en-US" sz="1200" dirty="0"/>
          </a:p>
        </p:txBody>
      </p:sp>
      <p:sp>
        <p:nvSpPr>
          <p:cNvPr id="25" name="Text 23"/>
          <p:cNvSpPr/>
          <p:nvPr/>
        </p:nvSpPr>
        <p:spPr>
          <a:xfrm>
            <a:off x="4206240" y="40233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جامعه آماری و نمونه‌گیری</a:t>
            </a:r>
            <a:endParaRPr lang="en-US" sz="1200" dirty="0"/>
          </a:p>
        </p:txBody>
      </p:sp>
      <p:sp>
        <p:nvSpPr>
          <p:cNvPr id="26" name="Text 24"/>
          <p:cNvSpPr/>
          <p:nvPr/>
        </p:nvSpPr>
        <p:spPr>
          <a:xfrm>
            <a:off x="3749040" y="43891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12</a:t>
            </a:r>
            <a:endParaRPr lang="en-US" sz="1200" dirty="0"/>
          </a:p>
        </p:txBody>
      </p:sp>
      <p:sp>
        <p:nvSpPr>
          <p:cNvPr id="27" name="Text 25"/>
          <p:cNvSpPr/>
          <p:nvPr/>
        </p:nvSpPr>
        <p:spPr>
          <a:xfrm>
            <a:off x="4206240" y="43891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فصل چهارم: تجزیه و تحلیل داده‌ها</a:t>
            </a:r>
            <a:endParaRPr lang="en-US" sz="1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5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17</a:t>
            </a:r>
            <a:endParaRPr lang="en-US" sz="1800" dirty="0"/>
          </a:p>
        </p:txBody>
      </p:sp>
      <p:sp>
        <p:nvSpPr>
          <p:cNvPr id="7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پیشنهادات کاربردی</a:t>
            </a:r>
            <a:endParaRPr lang="en-US" sz="2800" dirty="0"/>
          </a:p>
        </p:txBody>
      </p:sp>
      <p:sp>
        <p:nvSpPr>
          <p:cNvPr id="8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sz="1600" dirty="0"/>
          </a:p>
        </p:txBody>
      </p:sp>
      <p:sp>
        <p:nvSpPr>
          <p:cNvPr id="9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5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18</a:t>
            </a:r>
            <a:endParaRPr lang="en-US" sz="1800" dirty="0"/>
          </a:p>
        </p:txBody>
      </p:sp>
      <p:sp>
        <p:nvSpPr>
          <p:cNvPr id="7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محدودیت‌ها و پیشنهاد برای تحقیقات آینده</a:t>
            </a:r>
            <a:endParaRPr lang="en-US" sz="2800" dirty="0"/>
          </a:p>
        </p:txBody>
      </p:sp>
      <p:sp>
        <p:nvSpPr>
          <p:cNvPr id="8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sz="1600" dirty="0"/>
          </a:p>
        </p:txBody>
      </p:sp>
      <p:sp>
        <p:nvSpPr>
          <p:cNvPr id="9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5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19</a:t>
            </a:r>
            <a:endParaRPr lang="en-US" sz="1800" dirty="0"/>
          </a:p>
        </p:txBody>
      </p:sp>
      <p:sp>
        <p:nvSpPr>
          <p:cNvPr id="7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تشکر و قدردانی</a:t>
            </a:r>
            <a:endParaRPr lang="en-US" sz="2800" dirty="0"/>
          </a:p>
        </p:txBody>
      </p:sp>
      <p:sp>
        <p:nvSpPr>
          <p:cNvPr id="8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sz="1600" dirty="0"/>
          </a:p>
        </p:txBody>
      </p:sp>
      <p:sp>
        <p:nvSpPr>
          <p:cNvPr id="9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فهرست مطالب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13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تحلیل توصیفی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14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تحلیل استنباطی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15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فصل پنجم: نتیجه‌گیری و پیشنهادات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16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یافته‌های اصلی تحقیق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17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پیشنهادات کاربردی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18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محدودیت‌ها و پیشنهاد برای تحقیقات آینده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19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تشکر و قدردانی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5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800" dirty="0"/>
          </a:p>
        </p:txBody>
      </p:sp>
      <p:sp>
        <p:nvSpPr>
          <p:cNvPr id="7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دفاع پایان‌نامه</a:t>
            </a:r>
            <a:endParaRPr lang="en-US" sz="2800" dirty="0"/>
          </a:p>
        </p:txBody>
      </p:sp>
      <p:sp>
        <p:nvSpPr>
          <p:cNvPr id="8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b="1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عنوان پایان‌نامه / نام دانشجو / استاد راهنما</a:t>
            </a:r>
            <a:endParaRPr lang="en-US" sz="1600" dirty="0"/>
          </a:p>
        </p:txBody>
      </p:sp>
      <p:sp>
        <p:nvSpPr>
          <p:cNvPr id="9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5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800" dirty="0"/>
          </a:p>
        </p:txBody>
      </p:sp>
      <p:sp>
        <p:nvSpPr>
          <p:cNvPr id="7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فهرست مطالب</a:t>
            </a:r>
            <a:endParaRPr lang="en-US" sz="2800" dirty="0"/>
          </a:p>
        </p:txBody>
      </p:sp>
      <p:sp>
        <p:nvSpPr>
          <p:cNvPr id="8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sz="1600" dirty="0"/>
          </a:p>
        </p:txBody>
      </p:sp>
      <p:sp>
        <p:nvSpPr>
          <p:cNvPr id="9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کلیات پژوهش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ادبیات نظری و پیشینه تحقیق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روش‌شناسی پژوهش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تجزیه و تحلیل داده‌ها
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5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800" dirty="0"/>
          </a:p>
        </p:txBody>
      </p:sp>
      <p:sp>
        <p:nvSpPr>
          <p:cNvPr id="7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فصل اول: کلیات پژوهش</a:t>
            </a:r>
            <a:endParaRPr lang="en-US" sz="2800" dirty="0"/>
          </a:p>
        </p:txBody>
      </p:sp>
      <p:sp>
        <p:nvSpPr>
          <p:cNvPr id="8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sz="1600" dirty="0"/>
          </a:p>
        </p:txBody>
      </p:sp>
      <p:sp>
        <p:nvSpPr>
          <p:cNvPr id="9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images.pexels.com/photos/3569763/pexels-photo-3569763.jpeg?auto=compress&amp;cs=tinysrgb&amp;fit=crop&amp;h=1200&amp;w=800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20040" y="0"/>
            <a:ext cx="3337560" cy="5143500"/>
          </a:xfrm>
          <a:prstGeom prst="rect">
            <a:avLst/>
          </a:prstGeom>
        </p:spPr>
      </p:pic>
      <p:pic>
        <p:nvPicPr>
          <p:cNvPr id="4" name="Image 1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5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7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800" dirty="0"/>
          </a:p>
        </p:txBody>
      </p:sp>
      <p:sp>
        <p:nvSpPr>
          <p:cNvPr id="8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بیان مسئله</a:t>
            </a:r>
            <a:endParaRPr lang="en-US" sz="2800" dirty="0"/>
          </a:p>
        </p:txBody>
      </p:sp>
      <p:sp>
        <p:nvSpPr>
          <p:cNvPr id="9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sz="1600" dirty="0"/>
          </a:p>
        </p:txBody>
      </p:sp>
      <p:sp>
        <p:nvSpPr>
          <p:cNvPr id="10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5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800" dirty="0"/>
          </a:p>
        </p:txBody>
      </p:sp>
      <p:sp>
        <p:nvSpPr>
          <p:cNvPr id="7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اهمیت و ضرورت تحقیق</a:t>
            </a:r>
            <a:endParaRPr lang="en-US" sz="2800" dirty="0"/>
          </a:p>
        </p:txBody>
      </p:sp>
      <p:sp>
        <p:nvSpPr>
          <p:cNvPr id="8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sz="1600" dirty="0"/>
          </a:p>
        </p:txBody>
      </p:sp>
      <p:sp>
        <p:nvSpPr>
          <p:cNvPr id="9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3657600" y="0"/>
            <a:ext cx="91440" cy="1543050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pic>
        <p:nvPicPr>
          <p:cNvPr id="3" name="Image 0" descr="https://djgurnpwsdoqjscwqbsj.supabase.co/storage/v1/object/public/users_file_magicslides_io/grayscale_image.png">    </p:cNvPr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206240" y="1800225"/>
            <a:ext cx="365760" cy="365760"/>
          </a:xfrm>
          <a:prstGeom prst="rect">
            <a:avLst/>
          </a:prstGeom>
        </p:spPr>
      </p:pic>
      <p:sp>
        <p:nvSpPr>
          <p:cNvPr id="4" name="Shape 1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5" name="Shape 2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6" name="Text 3"/>
          <p:cNvSpPr/>
          <p:nvPr/>
        </p:nvSpPr>
        <p:spPr>
          <a:xfrm>
            <a:off x="4114800" y="0"/>
            <a:ext cx="457200" cy="45720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8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800" dirty="0"/>
          </a:p>
        </p:txBody>
      </p:sp>
      <p:sp>
        <p:nvSpPr>
          <p:cNvPr id="7" name="Text 4"/>
          <p:cNvSpPr/>
          <p:nvPr/>
        </p:nvSpPr>
        <p:spPr>
          <a:xfrm>
            <a:off x="4114800" y="925830"/>
            <a:ext cx="438912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فصل دوم: ادبیات نظری و پیشینه تحقیق</a:t>
            </a:r>
            <a:endParaRPr lang="en-US" sz="2800" dirty="0"/>
          </a:p>
        </p:txBody>
      </p:sp>
      <p:sp>
        <p:nvSpPr>
          <p:cNvPr id="8" name="Text 5"/>
          <p:cNvSpPr/>
          <p:nvPr/>
        </p:nvSpPr>
        <p:spPr>
          <a:xfrm>
            <a:off x="4572000" y="1697355"/>
            <a:ext cx="374904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endParaRPr lang="en-US" sz="1600" dirty="0"/>
          </a:p>
        </p:txBody>
      </p:sp>
      <p:sp>
        <p:nvSpPr>
          <p:cNvPr id="9" name="Text 6"/>
          <p:cNvSpPr/>
          <p:nvPr/>
        </p:nvSpPr>
        <p:spPr>
          <a:xfrm>
            <a:off x="4114800" y="2160270"/>
            <a:ext cx="4389120" cy="23145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undefined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22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2025-05-01T11:06:15Z</dcterms:created>
  <dcterms:modified xsi:type="dcterms:W3CDTF">2025-05-01T11:06:15Z</dcterms:modified>
</cp:coreProperties>
</file>