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notesMasterIdLst>
    <p:notesMasterId r:id="rId19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8297535/pexels-photo-8297535.jpeg?auto=compress&amp;cs=tinysrgb&amp;fit=crop&amp;h=1200&amp;w=800" TargetMode="External"/><Relationship Id="rId1" Type="http://schemas.openxmlformats.org/officeDocument/2006/relationships/image" Target="../media/Slide-10-image-1.png"/><Relationship Id="rId2" Type="http://schemas.openxmlformats.org/officeDocument/2006/relationships/image" Target="../media/image-10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8297535/pexels-photo-8297535.jpeg?auto=compress&amp;cs=tinysrgb&amp;fit=crop&amp;h=1200&amp;w=800" TargetMode="External"/><Relationship Id="rId1" Type="http://schemas.openxmlformats.org/officeDocument/2006/relationships/image" Target="../media/Slide-11-image-1.png"/><Relationship Id="rId2" Type="http://schemas.openxmlformats.org/officeDocument/2006/relationships/image" Target="../media/image-11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2.png"/><Relationship Id="rId5" Type="http://schemas.openxmlformats.org/officeDocument/2006/relationships/image" Target="../media/image-14-5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8294825/pexels-photo-8294825.jpeg?auto=compress&amp;cs=tinysrgb&amp;fit=crop&amp;h=1200&amp;w=800" TargetMode="External"/><Relationship Id="rId1" Type="http://schemas.openxmlformats.org/officeDocument/2006/relationships/image" Target="../media/Slide-15-image-1.png"/><Relationship Id="rId2" Type="http://schemas.openxmlformats.org/officeDocument/2006/relationships/image" Target="../media/image-15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8294825/pexels-photo-8294825.jpeg?auto=compress&amp;cs=tinysrgb&amp;fit=crop&amp;h=1200&amp;w=800" TargetMode="External"/><Relationship Id="rId1" Type="http://schemas.openxmlformats.org/officeDocument/2006/relationships/image" Target="../media/Slide-16-image-1.png"/><Relationship Id="rId2" Type="http://schemas.openxmlformats.org/officeDocument/2006/relationships/image" Target="../media/image-16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image" Target="../media/image-2-2.png"/><Relationship Id="rId3" Type="http://schemas.openxmlformats.org/officeDocument/2006/relationships/image" Target="../media/image-2-2.png"/><Relationship Id="rId4" Type="http://schemas.openxmlformats.org/officeDocument/2006/relationships/image" Target="../media/image-2-2.png"/><Relationship Id="rId5" Type="http://schemas.openxmlformats.org/officeDocument/2006/relationships/image" Target="../media/image-2-2.png"/><Relationship Id="rId6" Type="http://schemas.openxmlformats.org/officeDocument/2006/relationships/image" Target="../media/image-2-2.png"/><Relationship Id="rId7" Type="http://schemas.openxmlformats.org/officeDocument/2006/relationships/image" Target="../media/image-2-2.png"/><Relationship Id="rId8" Type="http://schemas.openxmlformats.org/officeDocument/2006/relationships/image" Target="../media/image-2-2.png"/><Relationship Id="rId9" Type="http://schemas.openxmlformats.org/officeDocument/2006/relationships/image" Target="../media/image-2-2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image" Target="../media/image-3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8438980/pexels-photo-8438980.jpeg?auto=compress&amp;cs=tinysrgb&amp;fit=crop&amp;h=1200&amp;w=800" TargetMode="External"/><Relationship Id="rId1" Type="http://schemas.openxmlformats.org/officeDocument/2006/relationships/image" Target="../media/Slide-4-image-1.png"/><Relationship Id="rId2" Type="http://schemas.openxmlformats.org/officeDocument/2006/relationships/image" Target="../media/image-4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8438980/pexels-photo-8438980.jpeg?auto=compress&amp;cs=tinysrgb&amp;fit=crop&amp;h=1200&amp;w=800" TargetMode="External"/><Relationship Id="rId1" Type="http://schemas.openxmlformats.org/officeDocument/2006/relationships/image" Target="../media/Slide-5-image-1.png"/><Relationship Id="rId2" Type="http://schemas.openxmlformats.org/officeDocument/2006/relationships/image" Target="../media/image-5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2.pn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86000" y="2314575"/>
            <a:ext cx="45720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3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Unlock Your Potential: AI for Students!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1828800" y="3600450"/>
            <a:ext cx="54864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ctr"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Empowering Academic Success and Daily Life with Artificial Intelligence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Time Management Mastery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Leverage AI calendars and apps. These intelligent tools learn your routines and automatically optimize your schedule for maximum efficiency.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Effectively balance demanding academic schedules with vital personal activities. Prioritize self-care to prevent burnout and maintain well-being.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Identify your peak performance times. Schedule the most challenging tasks when you are most alert and focused to boost overall productivity.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Master prioritization using methods like Eisenhower Matrix. Focus on urgent and important tasks to achieve significant results efficiently.</a:t>
            </a:r>
            <a:endParaRPr lang="en-US" sz="1200" dirty="0"/>
          </a:p>
        </p:txBody>
      </p:sp>
      <p:pic>
        <p:nvPicPr>
          <p:cNvPr id="11" name="Image 0" descr="https://images.pexels.com/photos/8297535/pexels-photo-8297535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Time Management Mastery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Identify and eliminate common time-wasting activities. Reduce distractions and reclaim valuable time for essential tasks and personal growth.</a:t>
            </a:r>
            <a:endParaRPr lang="en-US" sz="1200" dirty="0"/>
          </a:p>
        </p:txBody>
      </p:sp>
      <p:pic>
        <p:nvPicPr>
          <p:cNvPr id="5" name="Image 0" descr="https://images.pexels.com/photos/8297535/pexels-photo-8297535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 Note-Taking: Unlock Insights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Use AI to instantly transcribe lectures and meetings, saving time and ensuring nothing is missed. Never forget a thing!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 automatically categorizes and structures your notes, making it easy to find what you need, when you need it.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Quickly grasp the main ideas with AI-powered summaries, allowing you to focus on understanding the core information efficiently.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Find specific information instantly with intelligent search and cross-referencing. Access relevant content with unparalleled ease now.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Improve understanding through AI-generated insights and connections between different ideas, enhancing overall learning retention.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AI: Learning for All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 tools provide text-to-speech and speech-to-text, breaking down learning barriers for students.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AI's translation bridges language gaps, fostering global understanding and inclusive classrooms.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 personalizes education, adapting to individual student needs and learning styles effectively.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Creating an inclusive environment where every student can thrive, supported by innovative AI solutions.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AI-driven tools empower students with disabilities, fostering independence and confidence in learning.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411480"/>
            <a:ext cx="7315200" cy="51435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3000" b="1" dirty="0">
                <a:solidFill>
                  <a:srgbClr val="000000"/>
                </a:solidFill>
              </a:rPr>
              <a:t>AI Ethics in Research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presentation-templates-data/section2_pros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28700"/>
            <a:ext cx="4114800" cy="33432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22960" y="1388745"/>
            <a:ext cx="32004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Benefits Unlocked</a:t>
            </a:r>
            <a:endParaRPr lang="en-US" sz="2400" dirty="0"/>
          </a:p>
        </p:txBody>
      </p:sp>
      <p:pic>
        <p:nvPicPr>
          <p:cNvPr id="5" name="Image 1" descr="https://djgurnpwsdoqjscwqbsj.supabase.co/storage/v1/object/public/presentation-templates-data/section2_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183005"/>
            <a:ext cx="274320" cy="3086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22960" y="1697355"/>
            <a:ext cx="36576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Enhances research efficiency, accelerating data analysis and insights for quicker discoveries and impactful results.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Facilitates innovative approaches by enabling complex modeling and simulations previously impossible, broadening research horizons.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Improves data accuracy through AI-powered error detection, leading to more reliable findings and stronger research validity.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Opens access to vast datasets, fostering collaboration and interdisciplinary studies for more comprehensive and globally relevant research.</a:t>
            </a:r>
            <a:endParaRPr lang="en-US" sz="800" dirty="0"/>
          </a:p>
        </p:txBody>
      </p:sp>
      <p:pic>
        <p:nvPicPr>
          <p:cNvPr id="7" name="Image 2" descr="https://djgurnpwsdoqjscwqbsj.supabase.co/storage/v1/object/public/presentation-templates-data/section2_pros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28700"/>
            <a:ext cx="4114800" cy="334327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937760" y="1388745"/>
            <a:ext cx="32004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Potential Pitfalls</a:t>
            </a:r>
            <a:endParaRPr lang="en-US" sz="2400" dirty="0"/>
          </a:p>
        </p:txBody>
      </p:sp>
      <p:pic>
        <p:nvPicPr>
          <p:cNvPr id="9" name="Image 3" descr="https://djgurnpwsdoqjscwqbsj.supabase.co/storage/v1/object/public/presentation-templates-data/Vector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183005"/>
            <a:ext cx="228600" cy="25717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4937760" y="1697355"/>
            <a:ext cx="36576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Risk of plagiarism increases when AI-generated content is not properly attributed, undermining academic integrity and trust.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Data privacy concerns arise from the potential misuse of sensitive information by AI algorithms, requiring robust security measures.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Bias in AI algorithms can lead to skewed research outcomes and reinforce existing societal inequalities if not addressed carefully.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Over-reliance on AI tools may diminish critical thinking skills and independent analysis, hindering the development of well-rounded researchers.</a:t>
            </a:r>
            <a:endParaRPr lang="en-US" sz="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AI: Level Up Student Life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 tailors education to each student's needs, providing customized learning paths and targeted feedback for optimal progress.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 tutors offer instant coding assistance, debug code, and explain complex concepts, making coding accessible to all.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 powers immersive language learning apps, providing personalized feedback and interactive practice for fluent communication skills.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 accelerates research by analyzing vast datasets, identifying patterns, and generating insights for faster discoveries and innovations.</a:t>
            </a:r>
            <a:endParaRPr lang="en-US" sz="1200" dirty="0"/>
          </a:p>
        </p:txBody>
      </p:sp>
      <p:pic>
        <p:nvPicPr>
          <p:cNvPr id="11" name="Image 0" descr="https://images.pexels.com/photos/8294825/pexels-photo-8294825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AI: Level Up Student Life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 creates smart study tools, automatically generating flashcards, quizzes, and summaries to enhance learning efficiency and knowledge retention.</a:t>
            </a:r>
            <a:endParaRPr lang="en-US" sz="1200" dirty="0"/>
          </a:p>
        </p:txBody>
      </p:sp>
      <p:pic>
        <p:nvPicPr>
          <p:cNvPr id="5" name="Image 0" descr="https://images.pexels.com/photos/8294825/pexels-photo-8294825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Future-Proof Skills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Develop AI literacy to understand its capabilities and limitations in the modern workplace environment. 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Explore potential applications of AI within your field to identify opportunities for innovation and growth.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Gaining AI knowledge provides a competitive edge, positioning you for success in the evolving job market.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Embrace AI advancements to proactively adapt to the changing dynamics of the future workforce landscape. 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Prepare for the future workforce by understanding AI's impact and integrating it into your skillset. 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36004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lnSpc>
                <a:spcPts val="350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028700"/>
            <a:ext cx="4206240" cy="10287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720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82296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AI: Your Everyday Ally</a:t>
            </a:r>
            <a:endParaRPr lang="en-US" sz="1300" dirty="0"/>
          </a:p>
        </p:txBody>
      </p:sp>
      <p:pic>
        <p:nvPicPr>
          <p:cNvPr id="6" name="Image 1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0" y="1028700"/>
            <a:ext cx="4206240" cy="10287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75488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512064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AI-Powered Learning: Smarter Studying</a:t>
            </a:r>
            <a:endParaRPr lang="en-US" sz="1300" dirty="0"/>
          </a:p>
        </p:txBody>
      </p:sp>
      <p:pic>
        <p:nvPicPr>
          <p:cNvPr id="9" name="Image 2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2005965"/>
            <a:ext cx="4206240" cy="10287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57200" y="210883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822960" y="205740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AI-Powered Research</a:t>
            </a:r>
            <a:endParaRPr lang="en-US" sz="1300" dirty="0"/>
          </a:p>
        </p:txBody>
      </p:sp>
      <p:pic>
        <p:nvPicPr>
          <p:cNvPr id="12" name="Image 3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560" y="2005965"/>
            <a:ext cx="4206240" cy="10287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754880" y="210883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5120640" y="205740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Ace Your Writing: AI Power!</a:t>
            </a:r>
            <a:endParaRPr lang="en-US" sz="1300" dirty="0"/>
          </a:p>
        </p:txBody>
      </p:sp>
      <p:pic>
        <p:nvPicPr>
          <p:cNvPr id="15" name="Image 4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2983230"/>
            <a:ext cx="4206240" cy="102870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457200" y="308610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822960" y="303466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Time Management Mastery</a:t>
            </a:r>
            <a:endParaRPr lang="en-US" sz="1300" dirty="0"/>
          </a:p>
        </p:txBody>
      </p:sp>
      <p:pic>
        <p:nvPicPr>
          <p:cNvPr id="18" name="Image 5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0560" y="2983230"/>
            <a:ext cx="4206240" cy="102870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4754880" y="308610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300" dirty="0"/>
          </a:p>
        </p:txBody>
      </p:sp>
      <p:sp>
        <p:nvSpPr>
          <p:cNvPr id="20" name="Text 12"/>
          <p:cNvSpPr/>
          <p:nvPr/>
        </p:nvSpPr>
        <p:spPr>
          <a:xfrm>
            <a:off x="5120640" y="303466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 Note-Taking: Unlock Insights</a:t>
            </a:r>
            <a:endParaRPr lang="en-US" sz="1300" dirty="0"/>
          </a:p>
        </p:txBody>
      </p:sp>
      <p:pic>
        <p:nvPicPr>
          <p:cNvPr id="21" name="Image 6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80" y="3960495"/>
            <a:ext cx="4206240" cy="102870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457200" y="406336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07</a:t>
            </a:r>
            <a:endParaRPr lang="en-US" sz="1300" dirty="0"/>
          </a:p>
        </p:txBody>
      </p:sp>
      <p:sp>
        <p:nvSpPr>
          <p:cNvPr id="23" name="Text 14"/>
          <p:cNvSpPr/>
          <p:nvPr/>
        </p:nvSpPr>
        <p:spPr>
          <a:xfrm>
            <a:off x="822960" y="401193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AI: Learning for All</a:t>
            </a:r>
            <a:endParaRPr lang="en-US" sz="1300" dirty="0"/>
          </a:p>
        </p:txBody>
      </p:sp>
      <p:pic>
        <p:nvPicPr>
          <p:cNvPr id="24" name="Image 7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0560" y="3960495"/>
            <a:ext cx="4206240" cy="1028700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4754880" y="406336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08</a:t>
            </a:r>
            <a:endParaRPr lang="en-US" sz="1300" dirty="0"/>
          </a:p>
        </p:txBody>
      </p:sp>
      <p:sp>
        <p:nvSpPr>
          <p:cNvPr id="26" name="Text 16"/>
          <p:cNvSpPr/>
          <p:nvPr/>
        </p:nvSpPr>
        <p:spPr>
          <a:xfrm>
            <a:off x="5120640" y="401193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 Ethics in Research</a:t>
            </a: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36004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lnSpc>
                <a:spcPts val="350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028700"/>
            <a:ext cx="4206240" cy="10287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720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09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82296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AI: Level Up Student Life</a:t>
            </a:r>
            <a:endParaRPr lang="en-US" sz="1300" dirty="0"/>
          </a:p>
        </p:txBody>
      </p:sp>
      <p:pic>
        <p:nvPicPr>
          <p:cNvPr id="6" name="Image 1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0" y="1028700"/>
            <a:ext cx="4206240" cy="10287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75488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512064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Future-Proof Skills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AI: Your Everyday Ally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 tutors and personalized learning platforms are changing how students learn, making education more effective and accessible than ever.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From smart calendars to automated tasks, AI simplifies your day, giving you more time for what truly matters most to you.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 offers powerful tools to enhance productivity and efficiency, making complex tasks more manageable and approachable for users.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 is now readily available to everyone, empowering individuals to leverage its capabilities for personal and professional growth and betterment.</a:t>
            </a:r>
            <a:endParaRPr lang="en-US" sz="1200" dirty="0"/>
          </a:p>
        </p:txBody>
      </p:sp>
      <p:pic>
        <p:nvPicPr>
          <p:cNvPr id="11" name="Image 0" descr="https://images.pexels.com/photos/8438980/pexels-photo-8438980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AI: Your Everyday Ally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Don't wait! Start exploring and implementing AI tools today to see immediate improvements in your studies and overall daily life.</a:t>
            </a:r>
            <a:endParaRPr lang="en-US" sz="1200" dirty="0"/>
          </a:p>
        </p:txBody>
      </p:sp>
      <p:pic>
        <p:nvPicPr>
          <p:cNvPr id="5" name="Image 0" descr="https://images.pexels.com/photos/8438980/pexels-photo-8438980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AI-Powered Learning: Smarter Studying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 tailors content to your individual needs, making studying more effective and engaging for you.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AI-driven quizzes adjust difficulty, identifying knowledge gaps and reinforcing weaker areas quickly.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Focus on what you need to learn. AI streamlines knowledge intake, maximizing retention for exams.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Utilize AI-driven platforms to enhance your learning experience, providing smarter ways to study efficiently.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Customize study sessions with AI insights. Get the most out of every learning minute. Stay focused.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411480"/>
            <a:ext cx="7315200" cy="51435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3000" b="1" dirty="0">
                <a:solidFill>
                  <a:srgbClr val="000000"/>
                </a:solidFill>
              </a:rPr>
              <a:t>AI-Powered Research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presentation-templates-data/section2_pros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28700"/>
            <a:ext cx="4114800" cy="33432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22960" y="1388745"/>
            <a:ext cx="32004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Key Benefits</a:t>
            </a:r>
            <a:endParaRPr lang="en-US" sz="2400" dirty="0"/>
          </a:p>
        </p:txBody>
      </p:sp>
      <p:pic>
        <p:nvPicPr>
          <p:cNvPr id="5" name="Image 1" descr="https://djgurnpwsdoqjscwqbsj.supabase.co/storage/v1/object/public/presentation-templates-data/section2_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183005"/>
            <a:ext cx="274320" cy="3086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22960" y="1697355"/>
            <a:ext cx="36576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Accelerated literature reviews, drastically reducing the time spent on initial information gathering and source identification.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Enhanced research quality through comprehensive synthesis of information, leading to more robust and insightful findings.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Improved efficiency in identifying relevant sources, filtering out irrelevant data, and focusing on key information quickly.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 tools provide unbiased insights, minimizing personal biases and ensuring a more objective evaluation of existing research.</a:t>
            </a:r>
            <a:endParaRPr lang="en-US" sz="800" dirty="0"/>
          </a:p>
        </p:txBody>
      </p:sp>
      <p:pic>
        <p:nvPicPr>
          <p:cNvPr id="7" name="Image 2" descr="https://djgurnpwsdoqjscwqbsj.supabase.co/storage/v1/object/public/presentation-templates-data/section2_pros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28700"/>
            <a:ext cx="4114800" cy="334327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937760" y="1388745"/>
            <a:ext cx="32004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Potential Drawbacks</a:t>
            </a:r>
            <a:endParaRPr lang="en-US" sz="2400" dirty="0"/>
          </a:p>
        </p:txBody>
      </p:sp>
      <p:pic>
        <p:nvPicPr>
          <p:cNvPr id="9" name="Image 3" descr="https://djgurnpwsdoqjscwqbsj.supabase.co/storage/v1/object/public/presentation-templates-data/Vector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183005"/>
            <a:ext cx="228600" cy="25717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4937760" y="1697355"/>
            <a:ext cx="36576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Over-reliance on AI tools might hinder the development of critical thinking and independent analytical skills in researchers.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Potential for algorithmic bias in AI tools, leading to skewed results and reinforcing existing inequalities in research data.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Data privacy concerns surrounding the use of sensitive research data by AI platforms, requiring robust security protocols.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cost associated with implementing and maintaining AI-powered research tools can be a barrier for smaller institutions.</a:t>
            </a:r>
            <a:endParaRPr lang="en-US" sz="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Ace Your Writing: AI Power!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Get perfectly polished papers every time, ready to impress and get you noticed positively.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AI-powered grammar checkers catch errors, improve flow, and boost your writing confidence instantly.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Plagiarism detectors guarantee originality, protecting your academic integrity with every submission.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Writing assistants refine essays, reports, and assignments, unlocking your writing potential fully.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Ensuring clarity in all your academic writing, making complex ideas easy to understand for readers.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Ace Your Writing: AI Power!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From essays to reports, AI ensures your assignments are polished and ready for top marks.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2025-07-16T15:35:22Z</dcterms:created>
  <dcterms:modified xsi:type="dcterms:W3CDTF">2025-07-16T15:35:22Z</dcterms:modified>
</cp:coreProperties>
</file>