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Mystery of Language Acquisition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Origins and Mechanisms of Human Language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Language sets humans apart from other animals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Young children learn new languages effortlessly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Debate between innate ideas and blank slate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American Linguist Noam Chomsky's perspective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Poverty of Stimulus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Children lack sufficient information for complex grammar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Despite this, they generate unlimited new sentences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Implication: Something beyond stimulus is at play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 the need for innate structures in the brain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Language Acquisition Device (LAD)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Chomsky's hypothesis: Innate structures in our brain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LAD provides a natural propensity to organize language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Allows interpretation of spoken language into grammar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Essential for language learners to begin their journey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Universal Grammar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Chomsky's proposition: Language structure is hardwired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Universal Grammar as a set of linguistic principles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Explains the universality and diversity of languages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Suggests a shared linguistic foundation across humans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Language acquisition: A product of nature and nurture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Innate structures combined with environmental inputs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Deeper understanding of human language acquisition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Implications for education, language acquisition disorders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2023-10-17T06:09:44Z</dcterms:created>
  <dcterms:modified xsi:type="dcterms:W3CDTF">2023-10-17T06:09:44Z</dcterms:modified>
</cp:coreProperties>
</file>