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2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293792/pexels-photo-33293792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293792/pexels-photo-33293792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Trends 2025: Embracing the Future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Impact of AI on Daily Life and Work in 2025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Trends 2025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Revolutionizing Modern Living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in Learning &amp; Schools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Work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Visionary AI Journey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Trends 2025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is now accessible to all, transforming how we interact with technology.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is reshaping work dynamics, enhancing productivity and innovation in every industry.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integration in homes and cities is revolutionizing daily routines and urban experiences.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AI-driven entertainment is redefining leisure activities and content consumption.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advancements are revolutionizing healthcare delivery, diagnosis, and treatment methods.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Revolutionizing Modern Living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Innovative technologies enhancing daily tasks and interactions for a more efficient and connected lifestyle.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Voice-activated assistants revolutionizing how we interact with technology and access information in our homes.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Automated vehicles reshaping transportation, safety, and urban planning for a smarter and sustainable future.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Tailored suggestions and content based on individual preferences, transforming the way we discover and engage with products and services.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Artificial intelligence applications revolutionizing medical diagnosis, treatment, and patient care for improved outcomes and efficiency.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7315200" cy="5143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3000" b="1" dirty="0">
                <a:solidFill>
                  <a:srgbClr val="000000"/>
                </a:solidFill>
              </a:rPr>
              <a:t>AI in Learning &amp; Schools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2_pros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700"/>
            <a:ext cx="4114800" cy="33432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388745"/>
            <a:ext cx="32004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Innovative Solutions</a:t>
            </a:r>
            <a:endParaRPr lang="en-US" sz="2400" dirty="0"/>
          </a:p>
        </p:txBody>
      </p:sp>
      <p:pic>
        <p:nvPicPr>
          <p:cNvPr id="5" name="Image 1" descr="https://djgurnpwsdoqjscwqbsj.supabase.co/storage/v1/object/public/presentation-templates-data/section2_ThumbsUp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83005"/>
            <a:ext cx="274320" cy="3086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960" y="1697355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Study apps enhance learning engagement and accessibility for students.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Instant feedback provides personalized learning experiences and improves student performance.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AI usage promotes fairness and inclusivity in educational practices.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integration fosters adaptive learning environments and customized educational experiences.</a:t>
            </a:r>
            <a:endParaRPr lang="en-US" sz="800" dirty="0"/>
          </a:p>
        </p:txBody>
      </p:sp>
      <p:pic>
        <p:nvPicPr>
          <p:cNvPr id="7" name="Image 2" descr="https://djgurnpwsdoqjscwqbsj.supabase.co/storage/v1/object/public/presentation-templates-data/section2_pros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28700"/>
            <a:ext cx="4114800" cy="3343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37760" y="1388745"/>
            <a:ext cx="32004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Potential Ethical Concerns</a:t>
            </a:r>
            <a:endParaRPr lang="en-US" sz="2400" dirty="0"/>
          </a:p>
        </p:txBody>
      </p:sp>
      <p:pic>
        <p:nvPicPr>
          <p:cNvPr id="9" name="Image 3" descr="https://djgurnpwsdoqjscwqbsj.supabase.co/storage/v1/object/public/presentation-templates-data/Vector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183005"/>
            <a:ext cx="228600" cy="2571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937760" y="1697355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privacy concerns may arise from the collection and utilization of student data by AI systems.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Bias in AI algorithms could perpetuate inequalities and hinder student development.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Dependence on AI may reduce human interaction and personalized teaching approaches.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dilemmas may emerge regarding the decision-making autonomy of AI systems in educational settings.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Work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significant shifts in the workplace landscape and their impact on organizations.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how jobs are transforming over time and adapting to new technological advancements.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synergy between humans and artificial intelligence in enhancing productivity and innovation.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Highlighting the critical role of skills development in navigating the evolving job market and staying competitive.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Examining the changing dynamics of teamwork and communication in the modern work environment.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Visionary AI Journey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Discover the significance of AI in shaping the future and ensuring safety for all users.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Learn about the essential measures to maintain security and privacy in the AI-driven world.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 the importance of ethical and fair AI practices in today's technological landscape.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 the crucial aspects of safeguarding data and ensuring privacy in AI applications.</a:t>
            </a:r>
            <a:endParaRPr lang="en-US" sz="1200" dirty="0"/>
          </a:p>
        </p:txBody>
      </p:sp>
      <p:pic>
        <p:nvPicPr>
          <p:cNvPr id="11" name="Image 0" descr="https://images.pexels.com/photos/33293792/pexels-photo-332937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Visionary AI Journey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Unleash the potential of AI to drive creativity, progress, and groundbreaking innovations.</a:t>
            </a:r>
            <a:endParaRPr lang="en-US" sz="1200" dirty="0"/>
          </a:p>
        </p:txBody>
      </p:sp>
      <p:pic>
        <p:nvPicPr>
          <p:cNvPr id="5" name="Image 0" descr="https://images.pexels.com/photos/33293792/pexels-photo-332937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2025-08-06T05:41:09Z</dcterms:created>
  <dcterms:modified xsi:type="dcterms:W3CDTF">2025-08-06T05:41:09Z</dcterms:modified>
</cp:coreProperties>
</file>