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What If the Universe is Small?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Exocontinents, Stellar Explosions, and the Size of the Observable Universe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universe is full of mysteries and possibilities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Continued exploration and observation will provide more insights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search for life and the understanding of planetary evolution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curiosity and scientific inquiry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universe may be smaller than we think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Exocontinents and their connection to life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Exploring and predicting stellar explosions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limitations of our observable universe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Horizon of Observation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observable universe is limited by the speed of light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We are confined to a bubble of observation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Each observer has their own observable universe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boundaries of our observable universes differ even if we are close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Unknown Beyond the Horizon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Direct knowledge of what lies beyond the horizon is limited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Speculative assumptions about the nature of the universe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Possible existence of similar universes beyond the observable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challenge of definitively understanding the universe's extent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Size of the Observable Universe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observed universe is vast by our standards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Comparing the size of galaxies to familiar objects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scale of the Milky Way galaxy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Estimates of the size of the observable universe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Speculation: The Small Universe Hypothesis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possibility of the universe being smaller than observed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Inflation models suggest a much larger universe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Proposing a model where the universe is comparatively small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Implications for the search for extraterrestrial life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Continents and the Possibility of Life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role of tectonic plates and continents in creating habitable conditions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Potential for life on planets without active tectonics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continents for long-term biosphere development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Searching for exoplanets with continent-like features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Finding Planets with Continents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challenge of detecting continents on distant exoplanets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Using spectroscopic analysis and composition estimates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Estimating the prevalence of radioactive isotopes in a planetary system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potential for identifying planets with suitable conditions for life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Fate of Earth and Life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eventual end of Earth due to the aging Sun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potential extinction of complex life within 250 million years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Supercontinents, increasing volcanism, and growing solar luminosity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importance of understanding the evolution and future of our planet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2023-10-18T08:04:04Z</dcterms:created>
  <dcterms:modified xsi:type="dcterms:W3CDTF">2023-10-18T08:04:04Z</dcterms:modified>
</cp:coreProperties>
</file>