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Discussion on Discrediting and Ethical Concerns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Impact and Consequences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Summary of the discussion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addressing discrediting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ethical concerns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Objective of the presentation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Discrediting in Politics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Instances of discrediting in politics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Consequences of discrediting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Impact on public trust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from recent events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Ethical Concerns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Discussion on ethical concerns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Transparency and accountability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Implications for governance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Role of media and public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Impact on Individuals and Institutions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Effects on individuals involved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Reputation damage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Legal and professional consequences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Institutional repercussions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Role of Media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Media's responsibility in reporting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Impartiality and fact-checking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Challenges faced by media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Building public trust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Recap of key points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Call to action for ethical conduct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public awareness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Q&amp;A session and closing remarks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2023-10-17T04:17:59Z</dcterms:created>
  <dcterms:modified xsi:type="dcterms:W3CDTF">2023-10-17T04:17:59Z</dcterms:modified>
</cp:coreProperties>
</file>