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Text Messaging on Education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SMS and Student Performance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Rise of Text Messaging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messaging has become an integral part of modern communication.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Students are increasingly using SMS to interact with teachers and peers.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examines the effects of text messaging on education.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this impact is crucial for educators and policymakers.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Influence of SMS on Student-Teacher Interaction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messaging allows students to have direct and quick communication with their teachers.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enhance student engagement and facilitate clarification of doubts.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excessive texting can disrupt classroom dynamics and create distractions.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the right balance is crucial for optimizing the benefits of student-teacher interaction.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Effects of Text Messaging on Student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Text messaging can provide additional learning resources and support outside the classroom.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students to access information and collaborate with peers more easily.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excessive texting can lead to distractions and reduced focus on academic tasks.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impact of text messaging on student learning is crucial for optimizing educational outcomes.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Addressing Challenges: Guidelines for Responsible Text Messaging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Educators need to establish clear guidelines for responsible text messaging in the educational context.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guidelines should address issues such as privacy, etiquette, and appropriate content.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Students should be educated about the potential consequences of irresponsible texting.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promoting responsible text messaging, we can harness its benefits while mitigating the risks.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2023-10-16T13:53:31Z</dcterms:created>
  <dcterms:modified xsi:type="dcterms:W3CDTF">2023-10-16T13:53:31Z</dcterms:modified>
</cp:coreProperties>
</file>