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India's Climate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Factors and Variations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Understanding India's Climate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India's climate is influenced by several factors, including latitude, altitude, pressure and wind systems, ocean currents, and relief features.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factors contribute to the country's diverse climate conditions and ecological variations.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India's climate is crucial for various sectors, from agriculture to tourism.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Appreciating the complexities of India's climate enhances our understanding of the country's unique environmental characteristics.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Climate and Weather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Climate is the average weather condition of a particular region over a long period of time.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Weather refers to the state of the atmosphere at any point in time.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difference between climate and weather is key.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Climate is more stable and predictable, while weather can change rapidly.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Climate of India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India has diverse climate conditions due to its varied geography.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Temperature, precipitation, and other climate factors vary significantly across different regions of the country.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the climate of India provides insights into its unique environmental characteristics.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Factors Affecting India's Climate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India's climate is influenced by several key factors.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Latitude, altitude, pressure and wind systems, distance from the sea, ocean currents, and relief features all play a role in shaping the climate of India.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each factor and its impact on India's climate.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 of Latitude on India's Climate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Latitude plays a significant role in determining India's climate.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Tropic of Cancer and the Tropic of Capricorn mark the boundaries of the tropical climate zone.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Regions near these latitudes experience distinct climatic patterns.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 how latitude affects India's climate and its implications.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Altitude and Climate in India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Altitude plays a significant role in shaping India's climate.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Mountainous regions experience different climate conditions compared to low-lying areas.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 the impact of altitude on India's climate and its implications for the country's diverse ecosystems.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Pressure and Wind Systems in India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Pressure and wind systems have a significant impact on India's climate.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 the high and low-pressure systems and how they influence weather patterns.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role of jet streams and their seasonal variations in India's climate.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 the Indian monsoon and its importance in understanding India's weather and climate.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Ocean Currents and India's Climate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Ocean currents play a significant role in shaping India's climate.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Describe the constant flow of ocean water in definite patterns.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 how ocean currents influence India's climate and local weather conditions.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 the connection between ocean currents and monsoons in India.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Relief Features and Climate in India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Relief features have a significant impact on India's climate.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Mountains and other topographical variations create distinct climate conditions.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 how relief features affect India's climate and contribute to regional variations.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ecological diversity resulting from relief features in India.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2023-10-16T16:35:43Z</dcterms:created>
  <dcterms:modified xsi:type="dcterms:W3CDTF">2023-10-16T16:35:43Z</dcterms:modified>
</cp:coreProperties>
</file>