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Significance of Props in Photography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Enhance your Photos with the Right Props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Requisites are an integral part of photography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add complexity and interest to the composition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a photo background to create a compelling composition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lighter shades like gray or beige for a pleasing effect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Photography Backdrops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Photofons are convenient for creating complex compositions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black and dark shades as they may lead to overexposure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Gray, cool-toned, or beige backdrops are recommended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Yellow backdrops can distort skin tones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Magazines and Covers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Magazines and covers can add aesthetics to your photos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them for creative compositions or as backgrounds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Vintage or hard-to-find magazines can be sourced online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options like Vox or old magazine issues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Posters and Newspaper Clippings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Imitate newspapers, book covers, or magazine covers with posters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 visual interest to your photos with these props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 for posters with appealing designs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can also use old newspaper clippings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Plants and Foliage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high-quality plants for a visually pleasing effect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plastic or cheap-looking foliage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dried eucalyptus branches for a unique touch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overcrowd the frame with excessive foliage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Minimalistic Accessories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minimalist accessories that don't overpower the composition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flashy or distracting elements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Subtle accessories can enhance the overall aesthetic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include simple rings, delicate bracelets, or elegant handbags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Clothing and Apparel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clothing items to enhance the overall composition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 lending or purchasing basic shirts or jackets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Layering clothes can create interesting visuals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 with different styles and colors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props to enhance your photography compositions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props of good quality and visual appeal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using cheap or artificial-looking props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visually appealing and captivating images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2023-10-17T13:20:14Z</dcterms:created>
  <dcterms:modified xsi:type="dcterms:W3CDTF">2023-10-17T13:20:14Z</dcterms:modified>
</cp:coreProperties>
</file>