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Introducing AudioRead: Revolutionize your listening experience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Enhance productivity, learn on the go, and multitask like never before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AudioRead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new audio reading program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AI to listen to articles, PDFs, emails, and more in your podcast player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 while walking, driving, cleaning, and more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scar good audio quality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Ultra Realistic Text-to-Speech Engine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advanced text-to-speech engine delivers ultra-realistic narration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Convert any text into professional audio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Designed for long-form listening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Indistinguishable from real audio recordings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Simple Conversion on Any Device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Convert text into audio in just two clicks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Available on web app, browser extension, iOS shortcut, and Android app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Various options to convert text, including emails, PDFs, and more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 on any podcast app or in-browser playback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Private Podcast Subscription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and subscribe to your own private podcast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 a private RSS feed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 to articles, PDFs, emails, and more on popular podcast platforms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Ideal for podcast enthusiasts and busy professionals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Flexible Options for Various Browsing Habits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web app for instant text-to-audio conversion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need to install a podcast app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Browser extension for seamless conversion and saving web articles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Safari and Chrome compatibility for Mac and Android users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Maximize Productivity and Convenience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productivity and multitask effectively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 to articles, PDFs, emails, and other texts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installation required on computer or phone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Perfect for professionals and learners on the go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Thank You for Watching!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Likes and subscriptions are greatly appreciated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tuned for the next video from...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2023-10-16T12:50:01Z</dcterms:created>
  <dcterms:modified xsi:type="dcterms:W3CDTF">2023-10-16T12:50:01Z</dcterms:modified>
</cp:coreProperties>
</file>