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Center Pivot Irrigation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Farmers Use Technology to Maximize Crop Yield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is that big green circle in the middle of a field?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center pivot irrigation system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how it transfers groundwater to crops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using center pivot irrigation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Basics of Center Pivot Irrigation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Components of a center pivot irrigation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pivot point and circular pivot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Supporting and connecting the pipes for water distribution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mechanics and movement of the system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a Center Pivot Irrigation System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Pouring a concrete foundation for the pivot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Digging trenches and laying pipes for water distribution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Running electrical wires for powering the system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Assembling the tower sections with expert guidance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Control Systems and Water Distribution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control mechanisms to distribute water evenly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Regulators and nozzle size adjustment for uniform watering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limit switches in maintaining alignment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importance of precise water distribution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Impacts and Benefits of Center Pivot Irrigation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crop yield and improved quality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Reduced reliance on rainfall for irrigation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Economic advantages of center pivot irrigation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Return on investment and long-term benefits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farmers as geniuses and innovators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Expressing gratitude for their hard work and dedication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support and appreciation for the agriculture industry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2023-10-16T12:58:26Z</dcterms:created>
  <dcterms:modified xsi:type="dcterms:W3CDTF">2023-10-16T12:58:26Z</dcterms:modified>
</cp:coreProperties>
</file>