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Choosing the Right Front-end Tool: Angular, React, or Vue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comparison for new developers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New developers often struggle to choose a front-end tool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Angular, React, and Vue have passionate user communities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Objective decision-making is important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presentation, we will compare Angular, React, and Vue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will explore job opportunities, ease of learning, and update frequency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Based on the facts and figures, we will make a recommendation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Angular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Released by Google in 2010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Requires adopting the 'Angular way'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Suitable for large applications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Adopted by big companies like Microsoft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Learning curve for beginners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Requires learning TypeScript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Released by Facebook in 2013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Lightweight and customizable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Less opinionated about project structure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Requires learning JSX and additional modules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Stable update philosophy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Popular in job markets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Vue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Released in 2014 by a former Google developer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Easy to learn, suitable for beginners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Does not have as many job opportunities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Does not require additional tools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Stable and evolving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Considered the underdog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Job Market Comparison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Angular and React dominate job markets in North America and the West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Vue has fewer job opportunities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local job markets and project goals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React provides the best chance of being hireable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Learning Difficulty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Angular has the steepest learning curve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Requires learning TypeScript and Angular-specific concepts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React is more beginner-friendly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Requires learning JSX and some additional concepts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Vue is the easiest to learn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need to learn TypeScript or JSX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Update Frequency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Angular releases breaking changes every 6 months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Provides tutorials and documentation for smooth migration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React focuses on stability with minimal breaking changes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Offers pleasant update paths and tools for migration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Vue releases new features every 2-3 months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Maintains stability and backward compatibility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Recommendation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Angular has a steep learning curve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Vue has limited job opportunities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React provides the best chance of being hireable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Scrimba offers a free interactive React course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 projects and develop a portfolio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2023-10-17T13:42:58Z</dcterms:created>
  <dcterms:modified xsi:type="dcterms:W3CDTF">2023-10-17T13:42:58Z</dcterms:modified>
</cp:coreProperties>
</file>